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4"/>
  </p:notesMasterIdLst>
  <p:handoutMasterIdLst>
    <p:handoutMasterId r:id="rId15"/>
  </p:handoutMasterIdLst>
  <p:sldIdLst>
    <p:sldId id="256" r:id="rId2"/>
    <p:sldId id="639" r:id="rId3"/>
    <p:sldId id="640" r:id="rId4"/>
    <p:sldId id="641" r:id="rId5"/>
    <p:sldId id="388" r:id="rId6"/>
    <p:sldId id="399" r:id="rId7"/>
    <p:sldId id="643" r:id="rId8"/>
    <p:sldId id="425" r:id="rId9"/>
    <p:sldId id="644" r:id="rId10"/>
    <p:sldId id="642" r:id="rId11"/>
    <p:sldId id="645" r:id="rId12"/>
    <p:sldId id="424" r:id="rId13"/>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6"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A36E"/>
    <a:srgbClr val="FFD3BD"/>
    <a:srgbClr val="FF9966"/>
    <a:srgbClr val="C85C12"/>
    <a:srgbClr val="8A3F0C"/>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0DF127-828B-42BB-AC61-198B619FCB15}" v="3" dt="2024-08-04T13:58:19.2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422" y="67"/>
      </p:cViewPr>
      <p:guideLst>
        <p:guide orient="horz" pos="2136"/>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ew Robison" userId="7f1b1e840d7fe141" providerId="LiveId" clId="{230DF127-828B-42BB-AC61-198B619FCB15}"/>
    <pc:docChg chg="addSld modSld">
      <pc:chgData name="Drew Robison" userId="7f1b1e840d7fe141" providerId="LiveId" clId="{230DF127-828B-42BB-AC61-198B619FCB15}" dt="2024-08-04T13:58:19.224" v="2"/>
      <pc:docMkLst>
        <pc:docMk/>
      </pc:docMkLst>
      <pc:sldChg chg="add setBg">
        <pc:chgData name="Drew Robison" userId="7f1b1e840d7fe141" providerId="LiveId" clId="{230DF127-828B-42BB-AC61-198B619FCB15}" dt="2024-07-28T13:47:12.711" v="0"/>
        <pc:sldMkLst>
          <pc:docMk/>
          <pc:sldMk cId="170027581" sldId="643"/>
        </pc:sldMkLst>
      </pc:sldChg>
      <pc:sldChg chg="add">
        <pc:chgData name="Drew Robison" userId="7f1b1e840d7fe141" providerId="LiveId" clId="{230DF127-828B-42BB-AC61-198B619FCB15}" dt="2024-07-28T13:51:03.039" v="1"/>
        <pc:sldMkLst>
          <pc:docMk/>
          <pc:sldMk cId="2204247879" sldId="644"/>
        </pc:sldMkLst>
      </pc:sldChg>
      <pc:sldChg chg="add">
        <pc:chgData name="Drew Robison" userId="7f1b1e840d7fe141" providerId="LiveId" clId="{230DF127-828B-42BB-AC61-198B619FCB15}" dt="2024-08-04T13:58:19.224" v="2"/>
        <pc:sldMkLst>
          <pc:docMk/>
          <pc:sldMk cId="781871856" sldId="645"/>
        </pc:sldMkLst>
      </pc:sldChg>
    </pc:docChg>
  </pc:docChgLst>
  <pc:docChgLst>
    <pc:chgData name="Drew Robison" userId="7f1b1e840d7fe141" providerId="LiveId" clId="{6A5EDCBA-7C55-4C48-96FD-F507B6AF0EE0}"/>
    <pc:docChg chg="modSld">
      <pc:chgData name="Drew Robison" userId="7f1b1e840d7fe141" providerId="LiveId" clId="{6A5EDCBA-7C55-4C48-96FD-F507B6AF0EE0}" dt="2024-07-24T20:57:26.603" v="10" actId="14100"/>
      <pc:docMkLst>
        <pc:docMk/>
      </pc:docMkLst>
      <pc:sldChg chg="modSp mod">
        <pc:chgData name="Drew Robison" userId="7f1b1e840d7fe141" providerId="LiveId" clId="{6A5EDCBA-7C55-4C48-96FD-F507B6AF0EE0}" dt="2024-07-24T20:57:26.603" v="10" actId="14100"/>
        <pc:sldMkLst>
          <pc:docMk/>
          <pc:sldMk cId="1221908377" sldId="642"/>
        </pc:sldMkLst>
        <pc:picChg chg="mod">
          <ac:chgData name="Drew Robison" userId="7f1b1e840d7fe141" providerId="LiveId" clId="{6A5EDCBA-7C55-4C48-96FD-F507B6AF0EE0}" dt="2024-07-24T20:57:26.603" v="10" actId="14100"/>
          <ac:picMkLst>
            <pc:docMk/>
            <pc:sldMk cId="1221908377" sldId="642"/>
            <ac:picMk id="3" creationId="{B8FA9C24-7AB5-28A3-CA6C-D5CADABB8AE7}"/>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08E9E38-49D7-4DD8-827E-6057252CF6F1}" type="doc">
      <dgm:prSet loTypeId="urn:microsoft.com/office/officeart/2005/8/layout/cycle5" loCatId="cycle" qsTypeId="urn:microsoft.com/office/officeart/2005/8/quickstyle/3d1" qsCatId="3D" csTypeId="urn:microsoft.com/office/officeart/2005/8/colors/accent2_2" csCatId="accent2" phldr="1"/>
      <dgm:spPr/>
      <dgm:t>
        <a:bodyPr/>
        <a:lstStyle/>
        <a:p>
          <a:endParaRPr lang="en-US"/>
        </a:p>
      </dgm:t>
    </dgm:pt>
    <dgm:pt modelId="{C3A3E510-FC24-468A-BD8A-F2F2C3494E75}">
      <dgm:prSet phldrT="[Text]" custT="1"/>
      <dgm:spPr/>
      <dgm:t>
        <a:bodyPr/>
        <a:lstStyle/>
        <a:p>
          <a:r>
            <a:rPr lang="en-US" sz="3600" b="1">
              <a:solidFill>
                <a:sysClr val="windowText" lastClr="000000"/>
              </a:solidFill>
              <a:latin typeface="Papyrus" panose="03070502060502030205" pitchFamily="66" charset="0"/>
            </a:rPr>
            <a:t>Faithful</a:t>
          </a:r>
        </a:p>
      </dgm:t>
    </dgm:pt>
    <dgm:pt modelId="{3AC32D14-FCB4-4E37-8A65-97EA74750919}" type="parTrans" cxnId="{9CE9824D-C2BA-46C8-A6DD-FC3E346B27A4}">
      <dgm:prSet/>
      <dgm:spPr/>
      <dgm:t>
        <a:bodyPr/>
        <a:lstStyle/>
        <a:p>
          <a:endParaRPr lang="en-US" sz="2800" b="1">
            <a:solidFill>
              <a:schemeClr val="tx1"/>
            </a:solidFill>
            <a:latin typeface="Papyrus" panose="03070502060502030205" pitchFamily="66" charset="0"/>
          </a:endParaRPr>
        </a:p>
      </dgm:t>
    </dgm:pt>
    <dgm:pt modelId="{5D3FCD6A-A2D4-4E7F-95D3-796CFF4E10CC}" type="sibTrans" cxnId="{9CE9824D-C2BA-46C8-A6DD-FC3E346B27A4}">
      <dgm:prSet/>
      <dgm:spPr>
        <a:ln w="82550">
          <a:solidFill>
            <a:schemeClr val="accent2"/>
          </a:solidFill>
          <a:tailEnd type="stealth" w="lg" len="lg"/>
        </a:ln>
        <a:effectLst>
          <a:outerShdw blurRad="38100" dist="25400" dir="2700000" algn="tl" rotWithShape="0">
            <a:prstClr val="black">
              <a:alpha val="40000"/>
            </a:prstClr>
          </a:outerShdw>
        </a:effectLst>
      </dgm:spPr>
      <dgm:t>
        <a:bodyPr/>
        <a:lstStyle/>
        <a:p>
          <a:endParaRPr lang="en-US" sz="2800" b="1">
            <a:solidFill>
              <a:schemeClr val="tx1"/>
            </a:solidFill>
            <a:latin typeface="Papyrus" panose="03070502060502030205" pitchFamily="66" charset="0"/>
          </a:endParaRPr>
        </a:p>
      </dgm:t>
    </dgm:pt>
    <dgm:pt modelId="{6BBE63D3-3ABE-406E-ADBB-6FB418E6E6B3}">
      <dgm:prSet phldrT="[Text]" custT="1"/>
      <dgm:spPr/>
      <dgm:t>
        <a:bodyPr/>
        <a:lstStyle/>
        <a:p>
          <a:r>
            <a:rPr lang="en-US" sz="3600" b="1">
              <a:solidFill>
                <a:sysClr val="windowText" lastClr="000000"/>
              </a:solidFill>
              <a:latin typeface="Papyrus" panose="03070502060502030205" pitchFamily="66" charset="0"/>
            </a:rPr>
            <a:t>Idolatry</a:t>
          </a:r>
        </a:p>
      </dgm:t>
    </dgm:pt>
    <dgm:pt modelId="{8781B3CF-AFAD-435C-B9B0-A8223D9E1FD6}" type="parTrans" cxnId="{A4F4C780-1F44-46FD-A56B-74326191CBBC}">
      <dgm:prSet/>
      <dgm:spPr/>
      <dgm:t>
        <a:bodyPr/>
        <a:lstStyle/>
        <a:p>
          <a:endParaRPr lang="en-US" sz="2800" b="1">
            <a:solidFill>
              <a:schemeClr val="tx1"/>
            </a:solidFill>
            <a:latin typeface="Papyrus" panose="03070502060502030205" pitchFamily="66" charset="0"/>
          </a:endParaRPr>
        </a:p>
      </dgm:t>
    </dgm:pt>
    <dgm:pt modelId="{824AC1CF-1A05-45A3-86B4-5D3A40DD0C83}" type="sibTrans" cxnId="{A4F4C780-1F44-46FD-A56B-74326191CBBC}">
      <dgm:prSet/>
      <dgm:spPr>
        <a:ln w="82550">
          <a:solidFill>
            <a:schemeClr val="accent2"/>
          </a:solidFill>
          <a:tailEnd type="stealth" w="lg" len="lg"/>
        </a:ln>
        <a:effectLst>
          <a:outerShdw blurRad="50800" dist="25400" dir="2700000" algn="tl" rotWithShape="0">
            <a:prstClr val="black">
              <a:alpha val="40000"/>
            </a:prstClr>
          </a:outerShdw>
        </a:effectLst>
      </dgm:spPr>
      <dgm:t>
        <a:bodyPr/>
        <a:lstStyle/>
        <a:p>
          <a:endParaRPr lang="en-US" sz="2800" b="1">
            <a:solidFill>
              <a:schemeClr val="tx1"/>
            </a:solidFill>
            <a:latin typeface="Papyrus" panose="03070502060502030205" pitchFamily="66" charset="0"/>
          </a:endParaRPr>
        </a:p>
      </dgm:t>
    </dgm:pt>
    <dgm:pt modelId="{03734A96-DF67-47C4-8025-7AE128C62167}">
      <dgm:prSet phldrT="[Text]" custT="1"/>
      <dgm:spPr/>
      <dgm:t>
        <a:bodyPr/>
        <a:lstStyle/>
        <a:p>
          <a:r>
            <a:rPr lang="en-US" sz="3600" b="1">
              <a:solidFill>
                <a:sysClr val="windowText" lastClr="000000"/>
              </a:solidFill>
              <a:latin typeface="Papyrus" panose="03070502060502030205" pitchFamily="66" charset="0"/>
            </a:rPr>
            <a:t>Repentance</a:t>
          </a:r>
        </a:p>
      </dgm:t>
    </dgm:pt>
    <dgm:pt modelId="{6A8C363A-B87B-4357-A31C-393A5F71205E}" type="parTrans" cxnId="{5B0ABC89-0533-4B4B-92D4-EC2D65350932}">
      <dgm:prSet/>
      <dgm:spPr/>
      <dgm:t>
        <a:bodyPr/>
        <a:lstStyle/>
        <a:p>
          <a:endParaRPr lang="en-US" sz="2800" b="1">
            <a:solidFill>
              <a:schemeClr val="tx1"/>
            </a:solidFill>
            <a:latin typeface="Papyrus" panose="03070502060502030205" pitchFamily="66" charset="0"/>
          </a:endParaRPr>
        </a:p>
      </dgm:t>
    </dgm:pt>
    <dgm:pt modelId="{6E47D89F-24A6-4918-8A6B-980417B6ADD1}" type="sibTrans" cxnId="{5B0ABC89-0533-4B4B-92D4-EC2D65350932}">
      <dgm:prSet/>
      <dgm:spPr>
        <a:ln w="82550">
          <a:solidFill>
            <a:schemeClr val="accent2"/>
          </a:solidFill>
          <a:tailEnd type="stealth" w="lg" len="lg"/>
        </a:ln>
        <a:effectLst>
          <a:outerShdw blurRad="50800" dist="25400" dir="2700000" algn="tl" rotWithShape="0">
            <a:prstClr val="black">
              <a:alpha val="40000"/>
            </a:prstClr>
          </a:outerShdw>
        </a:effectLst>
      </dgm:spPr>
      <dgm:t>
        <a:bodyPr/>
        <a:lstStyle/>
        <a:p>
          <a:endParaRPr lang="en-US" sz="2800" b="1">
            <a:solidFill>
              <a:schemeClr val="tx1"/>
            </a:solidFill>
            <a:latin typeface="Papyrus" panose="03070502060502030205" pitchFamily="66" charset="0"/>
          </a:endParaRPr>
        </a:p>
      </dgm:t>
    </dgm:pt>
    <dgm:pt modelId="{E2B33199-4AF1-4D49-A8B3-30A0E4961DB5}">
      <dgm:prSet phldrT="[Text]" custT="1"/>
      <dgm:spPr/>
      <dgm:t>
        <a:bodyPr/>
        <a:lstStyle/>
        <a:p>
          <a:pPr>
            <a:spcAft>
              <a:spcPts val="0"/>
            </a:spcAft>
          </a:pPr>
          <a:r>
            <a:rPr lang="en-US" sz="3600" b="1">
              <a:solidFill>
                <a:sysClr val="windowText" lastClr="000000"/>
              </a:solidFill>
              <a:latin typeface="Papyrus" panose="03070502060502030205" pitchFamily="66" charset="0"/>
            </a:rPr>
            <a:t>Deliverer/</a:t>
          </a:r>
        </a:p>
        <a:p>
          <a:pPr>
            <a:spcAft>
              <a:spcPts val="0"/>
            </a:spcAft>
          </a:pPr>
          <a:r>
            <a:rPr lang="en-US" sz="3600" b="1">
              <a:solidFill>
                <a:sysClr val="windowText" lastClr="000000"/>
              </a:solidFill>
              <a:latin typeface="Papyrus" panose="03070502060502030205" pitchFamily="66" charset="0"/>
            </a:rPr>
            <a:t>Judge</a:t>
          </a:r>
        </a:p>
      </dgm:t>
    </dgm:pt>
    <dgm:pt modelId="{C4DAA6E7-AFE4-4E60-8C2E-B044E97DD682}" type="parTrans" cxnId="{082E695B-D695-4813-87CE-2EE49E95ECD7}">
      <dgm:prSet/>
      <dgm:spPr/>
      <dgm:t>
        <a:bodyPr/>
        <a:lstStyle/>
        <a:p>
          <a:endParaRPr lang="en-US" sz="2800" b="1">
            <a:solidFill>
              <a:schemeClr val="tx1"/>
            </a:solidFill>
            <a:latin typeface="Papyrus" panose="03070502060502030205" pitchFamily="66" charset="0"/>
          </a:endParaRPr>
        </a:p>
      </dgm:t>
    </dgm:pt>
    <dgm:pt modelId="{ADD4D3E9-B5FF-4E3C-A382-27C57CC977B3}" type="sibTrans" cxnId="{082E695B-D695-4813-87CE-2EE49E95ECD7}">
      <dgm:prSet/>
      <dgm:spPr>
        <a:ln w="82550">
          <a:solidFill>
            <a:schemeClr val="accent2"/>
          </a:solidFill>
          <a:tailEnd type="stealth" w="lg" len="lg"/>
        </a:ln>
        <a:effectLst>
          <a:outerShdw blurRad="50800" dist="25400" dir="2700000" algn="tl" rotWithShape="0">
            <a:prstClr val="black">
              <a:alpha val="40000"/>
            </a:prstClr>
          </a:outerShdw>
        </a:effectLst>
      </dgm:spPr>
      <dgm:t>
        <a:bodyPr/>
        <a:lstStyle/>
        <a:p>
          <a:endParaRPr lang="en-US" sz="2800" b="1">
            <a:solidFill>
              <a:schemeClr val="tx1"/>
            </a:solidFill>
            <a:effectLst/>
            <a:latin typeface="Papyrus" panose="03070502060502030205" pitchFamily="66" charset="0"/>
          </a:endParaRPr>
        </a:p>
      </dgm:t>
    </dgm:pt>
    <dgm:pt modelId="{6FABF5CE-965D-4F68-A3BA-C93D7C34D8FB}" type="pres">
      <dgm:prSet presAssocID="{B08E9E38-49D7-4DD8-827E-6057252CF6F1}" presName="cycle" presStyleCnt="0">
        <dgm:presLayoutVars>
          <dgm:dir/>
          <dgm:resizeHandles val="exact"/>
        </dgm:presLayoutVars>
      </dgm:prSet>
      <dgm:spPr/>
    </dgm:pt>
    <dgm:pt modelId="{942CE89F-337D-437F-A4B3-4999DCE4F9C7}" type="pres">
      <dgm:prSet presAssocID="{C3A3E510-FC24-468A-BD8A-F2F2C3494E75}" presName="node" presStyleLbl="node1" presStyleIdx="0" presStyleCnt="4" custScaleX="150737">
        <dgm:presLayoutVars>
          <dgm:bulletEnabled val="1"/>
        </dgm:presLayoutVars>
      </dgm:prSet>
      <dgm:spPr/>
    </dgm:pt>
    <dgm:pt modelId="{2E853E90-2237-4B2B-BBD0-6AEDE527FF0F}" type="pres">
      <dgm:prSet presAssocID="{C3A3E510-FC24-468A-BD8A-F2F2C3494E75}" presName="spNode" presStyleCnt="0"/>
      <dgm:spPr/>
    </dgm:pt>
    <dgm:pt modelId="{A449E314-BAE0-4ADD-B646-D466E7C6ADE6}" type="pres">
      <dgm:prSet presAssocID="{5D3FCD6A-A2D4-4E7F-95D3-796CFF4E10CC}" presName="sibTrans" presStyleLbl="sibTrans1D1" presStyleIdx="0" presStyleCnt="4"/>
      <dgm:spPr/>
    </dgm:pt>
    <dgm:pt modelId="{8686165B-175D-4A77-AA42-A38D6E0AB9A0}" type="pres">
      <dgm:prSet presAssocID="{6BBE63D3-3ABE-406E-ADBB-6FB418E6E6B3}" presName="node" presStyleLbl="node1" presStyleIdx="1" presStyleCnt="4" custScaleX="133513">
        <dgm:presLayoutVars>
          <dgm:bulletEnabled val="1"/>
        </dgm:presLayoutVars>
      </dgm:prSet>
      <dgm:spPr/>
    </dgm:pt>
    <dgm:pt modelId="{4D211109-2DF9-42E7-BBCD-E673D42EE29F}" type="pres">
      <dgm:prSet presAssocID="{6BBE63D3-3ABE-406E-ADBB-6FB418E6E6B3}" presName="spNode" presStyleCnt="0"/>
      <dgm:spPr/>
    </dgm:pt>
    <dgm:pt modelId="{B563B6CC-F11F-4065-89C9-51876FBEB62A}" type="pres">
      <dgm:prSet presAssocID="{824AC1CF-1A05-45A3-86B4-5D3A40DD0C83}" presName="sibTrans" presStyleLbl="sibTrans1D1" presStyleIdx="1" presStyleCnt="4"/>
      <dgm:spPr/>
    </dgm:pt>
    <dgm:pt modelId="{1949BA0B-E9FB-4BA2-8FF8-0FBE47E98FC9}" type="pres">
      <dgm:prSet presAssocID="{03734A96-DF67-47C4-8025-7AE128C62167}" presName="node" presStyleLbl="node1" presStyleIdx="2" presStyleCnt="4" custScaleX="141951">
        <dgm:presLayoutVars>
          <dgm:bulletEnabled val="1"/>
        </dgm:presLayoutVars>
      </dgm:prSet>
      <dgm:spPr/>
    </dgm:pt>
    <dgm:pt modelId="{31CA81E8-2F96-4742-81FF-765697B97B3D}" type="pres">
      <dgm:prSet presAssocID="{03734A96-DF67-47C4-8025-7AE128C62167}" presName="spNode" presStyleCnt="0"/>
      <dgm:spPr/>
    </dgm:pt>
    <dgm:pt modelId="{78E54C27-3360-4A92-810D-B19244D632E2}" type="pres">
      <dgm:prSet presAssocID="{6E47D89F-24A6-4918-8A6B-980417B6ADD1}" presName="sibTrans" presStyleLbl="sibTrans1D1" presStyleIdx="2" presStyleCnt="4"/>
      <dgm:spPr/>
    </dgm:pt>
    <dgm:pt modelId="{3E5DC297-452F-479B-BCE3-91FCBAAB80A2}" type="pres">
      <dgm:prSet presAssocID="{E2B33199-4AF1-4D49-A8B3-30A0E4961DB5}" presName="node" presStyleLbl="node1" presStyleIdx="3" presStyleCnt="4" custScaleX="146326">
        <dgm:presLayoutVars>
          <dgm:bulletEnabled val="1"/>
        </dgm:presLayoutVars>
      </dgm:prSet>
      <dgm:spPr/>
    </dgm:pt>
    <dgm:pt modelId="{AD3F112F-1F83-4264-A51E-854A23D9EE72}" type="pres">
      <dgm:prSet presAssocID="{E2B33199-4AF1-4D49-A8B3-30A0E4961DB5}" presName="spNode" presStyleCnt="0"/>
      <dgm:spPr/>
    </dgm:pt>
    <dgm:pt modelId="{EC88A1F0-8787-4066-942D-507161120CCA}" type="pres">
      <dgm:prSet presAssocID="{ADD4D3E9-B5FF-4E3C-A382-27C57CC977B3}" presName="sibTrans" presStyleLbl="sibTrans1D1" presStyleIdx="3" presStyleCnt="4"/>
      <dgm:spPr/>
    </dgm:pt>
  </dgm:ptLst>
  <dgm:cxnLst>
    <dgm:cxn modelId="{30C65604-EDF4-4BA3-9571-F8A0C8951942}" type="presOf" srcId="{5D3FCD6A-A2D4-4E7F-95D3-796CFF4E10CC}" destId="{A449E314-BAE0-4ADD-B646-D466E7C6ADE6}" srcOrd="0" destOrd="0" presId="urn:microsoft.com/office/officeart/2005/8/layout/cycle5"/>
    <dgm:cxn modelId="{082E695B-D695-4813-87CE-2EE49E95ECD7}" srcId="{B08E9E38-49D7-4DD8-827E-6057252CF6F1}" destId="{E2B33199-4AF1-4D49-A8B3-30A0E4961DB5}" srcOrd="3" destOrd="0" parTransId="{C4DAA6E7-AFE4-4E60-8C2E-B044E97DD682}" sibTransId="{ADD4D3E9-B5FF-4E3C-A382-27C57CC977B3}"/>
    <dgm:cxn modelId="{3578575C-32CA-42AB-B0E3-B378627D901F}" type="presOf" srcId="{E2B33199-4AF1-4D49-A8B3-30A0E4961DB5}" destId="{3E5DC297-452F-479B-BCE3-91FCBAAB80A2}" srcOrd="0" destOrd="0" presId="urn:microsoft.com/office/officeart/2005/8/layout/cycle5"/>
    <dgm:cxn modelId="{602FA65C-28DC-4714-9D36-8BCDDA29500E}" type="presOf" srcId="{6E47D89F-24A6-4918-8A6B-980417B6ADD1}" destId="{78E54C27-3360-4A92-810D-B19244D632E2}" srcOrd="0" destOrd="0" presId="urn:microsoft.com/office/officeart/2005/8/layout/cycle5"/>
    <dgm:cxn modelId="{9CE9824D-C2BA-46C8-A6DD-FC3E346B27A4}" srcId="{B08E9E38-49D7-4DD8-827E-6057252CF6F1}" destId="{C3A3E510-FC24-468A-BD8A-F2F2C3494E75}" srcOrd="0" destOrd="0" parTransId="{3AC32D14-FCB4-4E37-8A65-97EA74750919}" sibTransId="{5D3FCD6A-A2D4-4E7F-95D3-796CFF4E10CC}"/>
    <dgm:cxn modelId="{DD3AD272-6B2D-40DB-8940-1B02C99AC60C}" type="presOf" srcId="{ADD4D3E9-B5FF-4E3C-A382-27C57CC977B3}" destId="{EC88A1F0-8787-4066-942D-507161120CCA}" srcOrd="0" destOrd="0" presId="urn:microsoft.com/office/officeart/2005/8/layout/cycle5"/>
    <dgm:cxn modelId="{A4F4C780-1F44-46FD-A56B-74326191CBBC}" srcId="{B08E9E38-49D7-4DD8-827E-6057252CF6F1}" destId="{6BBE63D3-3ABE-406E-ADBB-6FB418E6E6B3}" srcOrd="1" destOrd="0" parTransId="{8781B3CF-AFAD-435C-B9B0-A8223D9E1FD6}" sibTransId="{824AC1CF-1A05-45A3-86B4-5D3A40DD0C83}"/>
    <dgm:cxn modelId="{5B0ABC89-0533-4B4B-92D4-EC2D65350932}" srcId="{B08E9E38-49D7-4DD8-827E-6057252CF6F1}" destId="{03734A96-DF67-47C4-8025-7AE128C62167}" srcOrd="2" destOrd="0" parTransId="{6A8C363A-B87B-4357-A31C-393A5F71205E}" sibTransId="{6E47D89F-24A6-4918-8A6B-980417B6ADD1}"/>
    <dgm:cxn modelId="{4EE90A9A-4F34-4615-ACA0-8B323D9BDC55}" type="presOf" srcId="{6BBE63D3-3ABE-406E-ADBB-6FB418E6E6B3}" destId="{8686165B-175D-4A77-AA42-A38D6E0AB9A0}" srcOrd="0" destOrd="0" presId="urn:microsoft.com/office/officeart/2005/8/layout/cycle5"/>
    <dgm:cxn modelId="{3285AC9E-703C-46B1-BE63-50151C11537C}" type="presOf" srcId="{B08E9E38-49D7-4DD8-827E-6057252CF6F1}" destId="{6FABF5CE-965D-4F68-A3BA-C93D7C34D8FB}" srcOrd="0" destOrd="0" presId="urn:microsoft.com/office/officeart/2005/8/layout/cycle5"/>
    <dgm:cxn modelId="{F78283B3-41B9-4C53-97FD-267AA75229D1}" type="presOf" srcId="{03734A96-DF67-47C4-8025-7AE128C62167}" destId="{1949BA0B-E9FB-4BA2-8FF8-0FBE47E98FC9}" srcOrd="0" destOrd="0" presId="urn:microsoft.com/office/officeart/2005/8/layout/cycle5"/>
    <dgm:cxn modelId="{912A3FC2-3492-4BF4-ABEE-995161B49FB2}" type="presOf" srcId="{C3A3E510-FC24-468A-BD8A-F2F2C3494E75}" destId="{942CE89F-337D-437F-A4B3-4999DCE4F9C7}" srcOrd="0" destOrd="0" presId="urn:microsoft.com/office/officeart/2005/8/layout/cycle5"/>
    <dgm:cxn modelId="{4599BCF8-63BC-4E53-87FC-63C4134A3875}" type="presOf" srcId="{824AC1CF-1A05-45A3-86B4-5D3A40DD0C83}" destId="{B563B6CC-F11F-4065-89C9-51876FBEB62A}" srcOrd="0" destOrd="0" presId="urn:microsoft.com/office/officeart/2005/8/layout/cycle5"/>
    <dgm:cxn modelId="{79857520-12A7-432E-81D1-8FCD9F10DA32}" type="presParOf" srcId="{6FABF5CE-965D-4F68-A3BA-C93D7C34D8FB}" destId="{942CE89F-337D-437F-A4B3-4999DCE4F9C7}" srcOrd="0" destOrd="0" presId="urn:microsoft.com/office/officeart/2005/8/layout/cycle5"/>
    <dgm:cxn modelId="{05E6737C-2866-4310-A364-262827C2C1E6}" type="presParOf" srcId="{6FABF5CE-965D-4F68-A3BA-C93D7C34D8FB}" destId="{2E853E90-2237-4B2B-BBD0-6AEDE527FF0F}" srcOrd="1" destOrd="0" presId="urn:microsoft.com/office/officeart/2005/8/layout/cycle5"/>
    <dgm:cxn modelId="{2C57DEC9-9B3B-4266-BAE0-DF82BFBB4AEC}" type="presParOf" srcId="{6FABF5CE-965D-4F68-A3BA-C93D7C34D8FB}" destId="{A449E314-BAE0-4ADD-B646-D466E7C6ADE6}" srcOrd="2" destOrd="0" presId="urn:microsoft.com/office/officeart/2005/8/layout/cycle5"/>
    <dgm:cxn modelId="{DEE7D599-885F-4287-B2EE-49A3AD617FA1}" type="presParOf" srcId="{6FABF5CE-965D-4F68-A3BA-C93D7C34D8FB}" destId="{8686165B-175D-4A77-AA42-A38D6E0AB9A0}" srcOrd="3" destOrd="0" presId="urn:microsoft.com/office/officeart/2005/8/layout/cycle5"/>
    <dgm:cxn modelId="{636B2433-5317-417D-8C76-D0BE9EAC586E}" type="presParOf" srcId="{6FABF5CE-965D-4F68-A3BA-C93D7C34D8FB}" destId="{4D211109-2DF9-42E7-BBCD-E673D42EE29F}" srcOrd="4" destOrd="0" presId="urn:microsoft.com/office/officeart/2005/8/layout/cycle5"/>
    <dgm:cxn modelId="{3F2024DD-589D-443C-9435-5D7E7D3F69BD}" type="presParOf" srcId="{6FABF5CE-965D-4F68-A3BA-C93D7C34D8FB}" destId="{B563B6CC-F11F-4065-89C9-51876FBEB62A}" srcOrd="5" destOrd="0" presId="urn:microsoft.com/office/officeart/2005/8/layout/cycle5"/>
    <dgm:cxn modelId="{7D28B548-0853-439B-A9E7-78E122CABA86}" type="presParOf" srcId="{6FABF5CE-965D-4F68-A3BA-C93D7C34D8FB}" destId="{1949BA0B-E9FB-4BA2-8FF8-0FBE47E98FC9}" srcOrd="6" destOrd="0" presId="urn:microsoft.com/office/officeart/2005/8/layout/cycle5"/>
    <dgm:cxn modelId="{BC3AA5F1-9EEB-414E-871D-C5C002C20EEC}" type="presParOf" srcId="{6FABF5CE-965D-4F68-A3BA-C93D7C34D8FB}" destId="{31CA81E8-2F96-4742-81FF-765697B97B3D}" srcOrd="7" destOrd="0" presId="urn:microsoft.com/office/officeart/2005/8/layout/cycle5"/>
    <dgm:cxn modelId="{D7D95141-5DD8-4CAB-90F3-D0F3B5BC6B58}" type="presParOf" srcId="{6FABF5CE-965D-4F68-A3BA-C93D7C34D8FB}" destId="{78E54C27-3360-4A92-810D-B19244D632E2}" srcOrd="8" destOrd="0" presId="urn:microsoft.com/office/officeart/2005/8/layout/cycle5"/>
    <dgm:cxn modelId="{A8BF11A3-9FEF-44B8-857C-42E5190F437D}" type="presParOf" srcId="{6FABF5CE-965D-4F68-A3BA-C93D7C34D8FB}" destId="{3E5DC297-452F-479B-BCE3-91FCBAAB80A2}" srcOrd="9" destOrd="0" presId="urn:microsoft.com/office/officeart/2005/8/layout/cycle5"/>
    <dgm:cxn modelId="{F762D606-C6D3-40E6-BB3E-EA2FA45043C5}" type="presParOf" srcId="{6FABF5CE-965D-4F68-A3BA-C93D7C34D8FB}" destId="{AD3F112F-1F83-4264-A51E-854A23D9EE72}" srcOrd="10" destOrd="0" presId="urn:microsoft.com/office/officeart/2005/8/layout/cycle5"/>
    <dgm:cxn modelId="{BFC187E3-902D-4911-9230-66CBFDBF348F}" type="presParOf" srcId="{6FABF5CE-965D-4F68-A3BA-C93D7C34D8FB}" destId="{EC88A1F0-8787-4066-942D-507161120CCA}" srcOrd="11" destOrd="0" presId="urn:microsoft.com/office/officeart/2005/8/layout/cycle5"/>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2CE89F-337D-437F-A4B3-4999DCE4F9C7}">
      <dsp:nvSpPr>
        <dsp:cNvPr id="0" name=""/>
        <dsp:cNvSpPr/>
      </dsp:nvSpPr>
      <dsp:spPr>
        <a:xfrm>
          <a:off x="2705765" y="119"/>
          <a:ext cx="3151691" cy="1359055"/>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solidFill>
                <a:sysClr val="windowText" lastClr="000000"/>
              </a:solidFill>
              <a:latin typeface="Papyrus" panose="03070502060502030205" pitchFamily="66" charset="0"/>
            </a:rPr>
            <a:t>Faithful</a:t>
          </a:r>
        </a:p>
      </dsp:txBody>
      <dsp:txXfrm>
        <a:off x="2772109" y="66463"/>
        <a:ext cx="3019003" cy="1226367"/>
      </dsp:txXfrm>
    </dsp:sp>
    <dsp:sp modelId="{A449E314-BAE0-4ADD-B646-D466E7C6ADE6}">
      <dsp:nvSpPr>
        <dsp:cNvPr id="0" name=""/>
        <dsp:cNvSpPr/>
      </dsp:nvSpPr>
      <dsp:spPr>
        <a:xfrm>
          <a:off x="2037542" y="679647"/>
          <a:ext cx="4488138" cy="4488138"/>
        </a:xfrm>
        <a:custGeom>
          <a:avLst/>
          <a:gdLst/>
          <a:ahLst/>
          <a:cxnLst/>
          <a:rect l="0" t="0" r="0" b="0"/>
          <a:pathLst>
            <a:path>
              <a:moveTo>
                <a:pt x="3965773" y="804770"/>
              </a:moveTo>
              <a:arcTo wR="2244069" hR="2244069" stAng="19206316" swAng="1006135"/>
            </a:path>
          </a:pathLst>
        </a:custGeom>
        <a:noFill/>
        <a:ln w="82550" cap="flat" cmpd="sng" algn="ctr">
          <a:solidFill>
            <a:schemeClr val="accent2"/>
          </a:solidFill>
          <a:prstDash val="solid"/>
          <a:miter lim="800000"/>
          <a:tailEnd type="stealth" w="lg" len="lg"/>
        </a:ln>
        <a:effectLst>
          <a:outerShdw blurRad="38100" dist="25400" dir="2700000" algn="tl" rotWithShape="0">
            <a:prstClr val="black">
              <a:alpha val="40000"/>
            </a:prstClr>
          </a:outerShdw>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8686165B-175D-4A77-AA42-A38D6E0AB9A0}">
      <dsp:nvSpPr>
        <dsp:cNvPr id="0" name=""/>
        <dsp:cNvSpPr/>
      </dsp:nvSpPr>
      <dsp:spPr>
        <a:xfrm>
          <a:off x="5129899" y="2244188"/>
          <a:ext cx="2791563" cy="1359055"/>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solidFill>
                <a:sysClr val="windowText" lastClr="000000"/>
              </a:solidFill>
              <a:latin typeface="Papyrus" panose="03070502060502030205" pitchFamily="66" charset="0"/>
            </a:rPr>
            <a:t>Idolatry</a:t>
          </a:r>
        </a:p>
      </dsp:txBody>
      <dsp:txXfrm>
        <a:off x="5196243" y="2310532"/>
        <a:ext cx="2658875" cy="1226367"/>
      </dsp:txXfrm>
    </dsp:sp>
    <dsp:sp modelId="{B563B6CC-F11F-4065-89C9-51876FBEB62A}">
      <dsp:nvSpPr>
        <dsp:cNvPr id="0" name=""/>
        <dsp:cNvSpPr/>
      </dsp:nvSpPr>
      <dsp:spPr>
        <a:xfrm>
          <a:off x="2037542" y="679647"/>
          <a:ext cx="4488138" cy="4488138"/>
        </a:xfrm>
        <a:custGeom>
          <a:avLst/>
          <a:gdLst/>
          <a:ahLst/>
          <a:cxnLst/>
          <a:rect l="0" t="0" r="0" b="0"/>
          <a:pathLst>
            <a:path>
              <a:moveTo>
                <a:pt x="4298150" y="3147726"/>
              </a:moveTo>
              <a:arcTo wR="2244069" hR="2244069" stAng="1424776" swAng="1124109"/>
            </a:path>
          </a:pathLst>
        </a:custGeom>
        <a:noFill/>
        <a:ln w="82550" cap="flat" cmpd="sng" algn="ctr">
          <a:solidFill>
            <a:schemeClr val="accent2"/>
          </a:solidFill>
          <a:prstDash val="solid"/>
          <a:miter lim="800000"/>
          <a:tailEnd type="stealth" w="lg" len="lg"/>
        </a:ln>
        <a:effectLst>
          <a:outerShdw blurRad="50800" dist="25400" dir="2700000" algn="tl" rotWithShape="0">
            <a:prstClr val="black">
              <a:alpha val="40000"/>
            </a:prstClr>
          </a:outerShdw>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1949BA0B-E9FB-4BA2-8FF8-0FBE47E98FC9}">
      <dsp:nvSpPr>
        <dsp:cNvPr id="0" name=""/>
        <dsp:cNvSpPr/>
      </dsp:nvSpPr>
      <dsp:spPr>
        <a:xfrm>
          <a:off x="2797617" y="4488257"/>
          <a:ext cx="2967989" cy="1359055"/>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solidFill>
                <a:sysClr val="windowText" lastClr="000000"/>
              </a:solidFill>
              <a:latin typeface="Papyrus" panose="03070502060502030205" pitchFamily="66" charset="0"/>
            </a:rPr>
            <a:t>Repentance</a:t>
          </a:r>
        </a:p>
      </dsp:txBody>
      <dsp:txXfrm>
        <a:off x="2863961" y="4554601"/>
        <a:ext cx="2835301" cy="1226367"/>
      </dsp:txXfrm>
    </dsp:sp>
    <dsp:sp modelId="{78E54C27-3360-4A92-810D-B19244D632E2}">
      <dsp:nvSpPr>
        <dsp:cNvPr id="0" name=""/>
        <dsp:cNvSpPr/>
      </dsp:nvSpPr>
      <dsp:spPr>
        <a:xfrm>
          <a:off x="2037542" y="679647"/>
          <a:ext cx="4488138" cy="4488138"/>
        </a:xfrm>
        <a:custGeom>
          <a:avLst/>
          <a:gdLst/>
          <a:ahLst/>
          <a:cxnLst/>
          <a:rect l="0" t="0" r="0" b="0"/>
          <a:pathLst>
            <a:path>
              <a:moveTo>
                <a:pt x="589076" y="3759603"/>
              </a:moveTo>
              <a:arcTo wR="2244069" hR="2244069" stAng="8251115" swAng="1124109"/>
            </a:path>
          </a:pathLst>
        </a:custGeom>
        <a:noFill/>
        <a:ln w="82550" cap="flat" cmpd="sng" algn="ctr">
          <a:solidFill>
            <a:schemeClr val="accent2"/>
          </a:solidFill>
          <a:prstDash val="solid"/>
          <a:miter lim="800000"/>
          <a:tailEnd type="stealth" w="lg" len="lg"/>
        </a:ln>
        <a:effectLst>
          <a:outerShdw blurRad="50800" dist="25400" dir="2700000" algn="tl" rotWithShape="0">
            <a:prstClr val="black">
              <a:alpha val="40000"/>
            </a:prstClr>
          </a:outerShdw>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3E5DC297-452F-479B-BCE3-91FCBAAB80A2}">
      <dsp:nvSpPr>
        <dsp:cNvPr id="0" name=""/>
        <dsp:cNvSpPr/>
      </dsp:nvSpPr>
      <dsp:spPr>
        <a:xfrm>
          <a:off x="507810" y="2244188"/>
          <a:ext cx="3059464" cy="1359055"/>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ts val="0"/>
            </a:spcAft>
            <a:buNone/>
          </a:pPr>
          <a:r>
            <a:rPr lang="en-US" sz="3600" b="1" kern="1200">
              <a:solidFill>
                <a:sysClr val="windowText" lastClr="000000"/>
              </a:solidFill>
              <a:latin typeface="Papyrus" panose="03070502060502030205" pitchFamily="66" charset="0"/>
            </a:rPr>
            <a:t>Deliverer/</a:t>
          </a:r>
        </a:p>
        <a:p>
          <a:pPr marL="0" lvl="0" indent="0" algn="ctr" defTabSz="1600200">
            <a:lnSpc>
              <a:spcPct val="90000"/>
            </a:lnSpc>
            <a:spcBef>
              <a:spcPct val="0"/>
            </a:spcBef>
            <a:spcAft>
              <a:spcPts val="0"/>
            </a:spcAft>
            <a:buNone/>
          </a:pPr>
          <a:r>
            <a:rPr lang="en-US" sz="3600" b="1" kern="1200">
              <a:solidFill>
                <a:sysClr val="windowText" lastClr="000000"/>
              </a:solidFill>
              <a:latin typeface="Papyrus" panose="03070502060502030205" pitchFamily="66" charset="0"/>
            </a:rPr>
            <a:t>Judge</a:t>
          </a:r>
        </a:p>
      </dsp:txBody>
      <dsp:txXfrm>
        <a:off x="574154" y="2310532"/>
        <a:ext cx="2926776" cy="1226367"/>
      </dsp:txXfrm>
    </dsp:sp>
    <dsp:sp modelId="{EC88A1F0-8787-4066-942D-507161120CCA}">
      <dsp:nvSpPr>
        <dsp:cNvPr id="0" name=""/>
        <dsp:cNvSpPr/>
      </dsp:nvSpPr>
      <dsp:spPr>
        <a:xfrm>
          <a:off x="2037542" y="679647"/>
          <a:ext cx="4488138" cy="4488138"/>
        </a:xfrm>
        <a:custGeom>
          <a:avLst/>
          <a:gdLst/>
          <a:ahLst/>
          <a:cxnLst/>
          <a:rect l="0" t="0" r="0" b="0"/>
          <a:pathLst>
            <a:path>
              <a:moveTo>
                <a:pt x="180322" y="1362707"/>
              </a:moveTo>
              <a:arcTo wR="2244069" hR="2244069" stAng="12187549" swAng="1006135"/>
            </a:path>
          </a:pathLst>
        </a:custGeom>
        <a:noFill/>
        <a:ln w="82550" cap="flat" cmpd="sng" algn="ctr">
          <a:solidFill>
            <a:schemeClr val="accent2"/>
          </a:solidFill>
          <a:prstDash val="solid"/>
          <a:miter lim="800000"/>
          <a:tailEnd type="stealth" w="lg" len="lg"/>
        </a:ln>
        <a:effectLst>
          <a:outerShdw blurRad="50800" dist="25400" dir="2700000" algn="tl" rotWithShape="0">
            <a:prstClr val="black">
              <a:alpha val="40000"/>
            </a:prstClr>
          </a:outerShdw>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022725" y="0"/>
            <a:ext cx="3078163" cy="469900"/>
          </a:xfrm>
          <a:prstGeom prst="rect">
            <a:avLst/>
          </a:prstGeom>
        </p:spPr>
        <p:txBody>
          <a:bodyPr vert="horz" lIns="91440" tIns="45720" rIns="91440" bIns="45720" rtlCol="0"/>
          <a:lstStyle>
            <a:lvl1pPr algn="r">
              <a:defRPr sz="1200"/>
            </a:lvl1pPr>
          </a:lstStyle>
          <a:p>
            <a:fld id="{AD9E6176-5C4E-4514-B2A2-3302153D5FA3}" type="datetimeFigureOut">
              <a:rPr lang="en-US" smtClean="0"/>
              <a:t>8/4/2024</a:t>
            </a:fld>
            <a:endParaRPr lang="en-US"/>
          </a:p>
        </p:txBody>
      </p:sp>
      <p:sp>
        <p:nvSpPr>
          <p:cNvPr id="4" name="Footer Placeholder 3"/>
          <p:cNvSpPr>
            <a:spLocks noGrp="1"/>
          </p:cNvSpPr>
          <p:nvPr>
            <p:ph type="ftr" sz="quarter" idx="2"/>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022725" y="8918575"/>
            <a:ext cx="3078163" cy="469900"/>
          </a:xfrm>
          <a:prstGeom prst="rect">
            <a:avLst/>
          </a:prstGeom>
        </p:spPr>
        <p:txBody>
          <a:bodyPr vert="horz" lIns="91440" tIns="45720" rIns="91440" bIns="45720" rtlCol="0" anchor="b"/>
          <a:lstStyle>
            <a:lvl1pPr algn="r">
              <a:defRPr sz="1200"/>
            </a:lvl1pPr>
          </a:lstStyle>
          <a:p>
            <a:fld id="{B5EE1FFE-3527-4C28-A7C5-5E8A55F3E37A}" type="slidenum">
              <a:rPr lang="en-US" smtClean="0"/>
              <a:t>‹#›</a:t>
            </a:fld>
            <a:endParaRPr lang="en-US"/>
          </a:p>
        </p:txBody>
      </p:sp>
    </p:spTree>
    <p:extLst>
      <p:ext uri="{BB962C8B-B14F-4D97-AF65-F5344CB8AC3E}">
        <p14:creationId xmlns:p14="http://schemas.microsoft.com/office/powerpoint/2010/main" val="5842808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5797CA6F-61E2-4E13-9BDD-DBACD1B57955}" type="datetimeFigureOut">
              <a:rPr lang="en-US" smtClean="0"/>
              <a:t>8/4/2024</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7F109570-0152-4F04-A106-DB003779FEBD}" type="slidenum">
              <a:rPr lang="en-US" smtClean="0"/>
              <a:t>‹#›</a:t>
            </a:fld>
            <a:endParaRPr lang="en-US"/>
          </a:p>
        </p:txBody>
      </p:sp>
    </p:spTree>
    <p:extLst>
      <p:ext uri="{BB962C8B-B14F-4D97-AF65-F5344CB8AC3E}">
        <p14:creationId xmlns:p14="http://schemas.microsoft.com/office/powerpoint/2010/main" val="69804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BD25B1-9B4D-492F-9BFB-9686158CE584}" type="slidenum">
              <a:rPr lang="en-US" smtClean="0"/>
              <a:t>1</a:t>
            </a:fld>
            <a:endParaRPr lang="en-US"/>
          </a:p>
        </p:txBody>
      </p:sp>
    </p:spTree>
    <p:extLst>
      <p:ext uri="{BB962C8B-B14F-4D97-AF65-F5344CB8AC3E}">
        <p14:creationId xmlns:p14="http://schemas.microsoft.com/office/powerpoint/2010/main" val="17736157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BD25B1-9B4D-492F-9BFB-9686158CE584}" type="slidenum">
              <a:rPr lang="en-US" smtClean="0"/>
              <a:t>11</a:t>
            </a:fld>
            <a:endParaRPr lang="en-US"/>
          </a:p>
        </p:txBody>
      </p:sp>
    </p:spTree>
    <p:extLst>
      <p:ext uri="{BB962C8B-B14F-4D97-AF65-F5344CB8AC3E}">
        <p14:creationId xmlns:p14="http://schemas.microsoft.com/office/powerpoint/2010/main" val="7509228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F109570-0152-4F04-A106-DB003779FEBD}" type="slidenum">
              <a:rPr lang="en-US" smtClean="0"/>
              <a:t>12</a:t>
            </a:fld>
            <a:endParaRPr lang="en-US"/>
          </a:p>
        </p:txBody>
      </p:sp>
    </p:spTree>
    <p:extLst>
      <p:ext uri="{BB962C8B-B14F-4D97-AF65-F5344CB8AC3E}">
        <p14:creationId xmlns:p14="http://schemas.microsoft.com/office/powerpoint/2010/main" val="38731669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9D1E3784-EF57-DFD2-C237-C7B2CC461780}"/>
              </a:ext>
            </a:extLst>
          </p:cNvPr>
          <p:cNvSpPr>
            <a:spLocks noGrp="1" noChangeArrowheads="1"/>
          </p:cNvSpPr>
          <p:nvPr>
            <p:ph type="sldNum" sz="quarter" idx="5"/>
          </p:nvPr>
        </p:nvSpPr>
        <p:spPr>
          <a:noFill/>
        </p:spPr>
        <p:txBody>
          <a:bodyPr/>
          <a:lstStyle>
            <a:lvl1pPr defTabSz="966788">
              <a:defRPr sz="2400">
                <a:solidFill>
                  <a:schemeClr val="tx1"/>
                </a:solidFill>
                <a:latin typeface="Arial" panose="020B0604020202020204" pitchFamily="34" charset="0"/>
              </a:defRPr>
            </a:lvl1pPr>
            <a:lvl2pPr marL="742950" indent="-285750" defTabSz="966788">
              <a:defRPr sz="2400">
                <a:solidFill>
                  <a:schemeClr val="tx1"/>
                </a:solidFill>
                <a:latin typeface="Arial" panose="020B0604020202020204" pitchFamily="34" charset="0"/>
              </a:defRPr>
            </a:lvl2pPr>
            <a:lvl3pPr marL="1143000" indent="-228600" defTabSz="966788">
              <a:defRPr sz="2400">
                <a:solidFill>
                  <a:schemeClr val="tx1"/>
                </a:solidFill>
                <a:latin typeface="Arial" panose="020B0604020202020204" pitchFamily="34" charset="0"/>
              </a:defRPr>
            </a:lvl3pPr>
            <a:lvl4pPr marL="1600200" indent="-228600" defTabSz="966788">
              <a:defRPr sz="2400">
                <a:solidFill>
                  <a:schemeClr val="tx1"/>
                </a:solidFill>
                <a:latin typeface="Arial" panose="020B0604020202020204" pitchFamily="34" charset="0"/>
              </a:defRPr>
            </a:lvl4pPr>
            <a:lvl5pPr marL="2057400" indent="-228600" defTabSz="966788">
              <a:defRPr sz="2400">
                <a:solidFill>
                  <a:schemeClr val="tx1"/>
                </a:solidFill>
                <a:latin typeface="Arial" panose="020B0604020202020204" pitchFamily="34" charset="0"/>
              </a:defRPr>
            </a:lvl5pPr>
            <a:lvl6pPr marL="2514600" indent="-228600" defTabSz="966788"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66788"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66788"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66788" eaLnBrk="0" fontAlgn="base" hangingPunct="0">
              <a:spcBef>
                <a:spcPct val="0"/>
              </a:spcBef>
              <a:spcAft>
                <a:spcPct val="0"/>
              </a:spcAft>
              <a:defRPr sz="2400">
                <a:solidFill>
                  <a:schemeClr val="tx1"/>
                </a:solidFill>
                <a:latin typeface="Arial" panose="020B0604020202020204" pitchFamily="34" charset="0"/>
              </a:defRPr>
            </a:lvl9pPr>
          </a:lstStyle>
          <a:p>
            <a:fld id="{69AF3F02-8811-4BDB-AA0B-31DDB9ADF847}" type="slidenum">
              <a:rPr lang="en-US" altLang="en-US" sz="1300">
                <a:latin typeface="Times New Roman" panose="02020603050405020304" pitchFamily="18" charset="0"/>
              </a:rPr>
              <a:pPr/>
              <a:t>2</a:t>
            </a:fld>
            <a:endParaRPr lang="en-US" altLang="en-US" sz="1300">
              <a:latin typeface="Times New Roman" panose="02020603050405020304" pitchFamily="18" charset="0"/>
            </a:endParaRPr>
          </a:p>
        </p:txBody>
      </p:sp>
      <p:sp>
        <p:nvSpPr>
          <p:cNvPr id="9219" name="Rectangle 2">
            <a:extLst>
              <a:ext uri="{FF2B5EF4-FFF2-40B4-BE49-F238E27FC236}">
                <a16:creationId xmlns:a16="http://schemas.microsoft.com/office/drawing/2014/main" id="{2DFC8E5E-A4EC-D0DC-0A6E-29D6E95EEFB6}"/>
              </a:ext>
            </a:extLst>
          </p:cNvPr>
          <p:cNvSpPr>
            <a:spLocks noGrp="1" noRot="1" noChangeAspect="1" noChangeArrowheads="1" noTextEdit="1"/>
          </p:cNvSpPr>
          <p:nvPr>
            <p:ph type="sldImg"/>
          </p:nvPr>
        </p:nvSpPr>
        <p:spPr>
          <a:xfrm>
            <a:off x="458788" y="720725"/>
            <a:ext cx="6400800" cy="3600450"/>
          </a:xfrm>
          <a:ln/>
        </p:spPr>
      </p:sp>
      <p:sp>
        <p:nvSpPr>
          <p:cNvPr id="9220" name="Rectangle 3">
            <a:extLst>
              <a:ext uri="{FF2B5EF4-FFF2-40B4-BE49-F238E27FC236}">
                <a16:creationId xmlns:a16="http://schemas.microsoft.com/office/drawing/2014/main" id="{C2FB1272-669A-2EE3-715B-BFCB0A8EE46F}"/>
              </a:ext>
            </a:extLst>
          </p:cNvPr>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9D1E3784-EF57-DFD2-C237-C7B2CC461780}"/>
              </a:ext>
            </a:extLst>
          </p:cNvPr>
          <p:cNvSpPr>
            <a:spLocks noGrp="1" noChangeArrowheads="1"/>
          </p:cNvSpPr>
          <p:nvPr>
            <p:ph type="sldNum" sz="quarter" idx="5"/>
          </p:nvPr>
        </p:nvSpPr>
        <p:spPr>
          <a:noFill/>
        </p:spPr>
        <p:txBody>
          <a:bodyPr/>
          <a:lstStyle>
            <a:lvl1pPr defTabSz="966788">
              <a:defRPr sz="2400">
                <a:solidFill>
                  <a:schemeClr val="tx1"/>
                </a:solidFill>
                <a:latin typeface="Arial" panose="020B0604020202020204" pitchFamily="34" charset="0"/>
              </a:defRPr>
            </a:lvl1pPr>
            <a:lvl2pPr marL="742950" indent="-285750" defTabSz="966788">
              <a:defRPr sz="2400">
                <a:solidFill>
                  <a:schemeClr val="tx1"/>
                </a:solidFill>
                <a:latin typeface="Arial" panose="020B0604020202020204" pitchFamily="34" charset="0"/>
              </a:defRPr>
            </a:lvl2pPr>
            <a:lvl3pPr marL="1143000" indent="-228600" defTabSz="966788">
              <a:defRPr sz="2400">
                <a:solidFill>
                  <a:schemeClr val="tx1"/>
                </a:solidFill>
                <a:latin typeface="Arial" panose="020B0604020202020204" pitchFamily="34" charset="0"/>
              </a:defRPr>
            </a:lvl3pPr>
            <a:lvl4pPr marL="1600200" indent="-228600" defTabSz="966788">
              <a:defRPr sz="2400">
                <a:solidFill>
                  <a:schemeClr val="tx1"/>
                </a:solidFill>
                <a:latin typeface="Arial" panose="020B0604020202020204" pitchFamily="34" charset="0"/>
              </a:defRPr>
            </a:lvl4pPr>
            <a:lvl5pPr marL="2057400" indent="-228600" defTabSz="966788">
              <a:defRPr sz="2400">
                <a:solidFill>
                  <a:schemeClr val="tx1"/>
                </a:solidFill>
                <a:latin typeface="Arial" panose="020B0604020202020204" pitchFamily="34" charset="0"/>
              </a:defRPr>
            </a:lvl5pPr>
            <a:lvl6pPr marL="2514600" indent="-228600" defTabSz="966788"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66788"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66788"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66788" eaLnBrk="0" fontAlgn="base" hangingPunct="0">
              <a:spcBef>
                <a:spcPct val="0"/>
              </a:spcBef>
              <a:spcAft>
                <a:spcPct val="0"/>
              </a:spcAft>
              <a:defRPr sz="2400">
                <a:solidFill>
                  <a:schemeClr val="tx1"/>
                </a:solidFill>
                <a:latin typeface="Arial" panose="020B0604020202020204" pitchFamily="34" charset="0"/>
              </a:defRPr>
            </a:lvl9pPr>
          </a:lstStyle>
          <a:p>
            <a:fld id="{69AF3F02-8811-4BDB-AA0B-31DDB9ADF847}" type="slidenum">
              <a:rPr lang="en-US" altLang="en-US" sz="1300">
                <a:latin typeface="Times New Roman" panose="02020603050405020304" pitchFamily="18" charset="0"/>
              </a:rPr>
              <a:pPr/>
              <a:t>3</a:t>
            </a:fld>
            <a:endParaRPr lang="en-US" altLang="en-US" sz="1300">
              <a:latin typeface="Times New Roman" panose="02020603050405020304" pitchFamily="18" charset="0"/>
            </a:endParaRPr>
          </a:p>
        </p:txBody>
      </p:sp>
      <p:sp>
        <p:nvSpPr>
          <p:cNvPr id="9219" name="Rectangle 2">
            <a:extLst>
              <a:ext uri="{FF2B5EF4-FFF2-40B4-BE49-F238E27FC236}">
                <a16:creationId xmlns:a16="http://schemas.microsoft.com/office/drawing/2014/main" id="{2DFC8E5E-A4EC-D0DC-0A6E-29D6E95EEFB6}"/>
              </a:ext>
            </a:extLst>
          </p:cNvPr>
          <p:cNvSpPr>
            <a:spLocks noGrp="1" noRot="1" noChangeAspect="1" noChangeArrowheads="1" noTextEdit="1"/>
          </p:cNvSpPr>
          <p:nvPr>
            <p:ph type="sldImg"/>
          </p:nvPr>
        </p:nvSpPr>
        <p:spPr>
          <a:xfrm>
            <a:off x="458788" y="720725"/>
            <a:ext cx="6400800" cy="3600450"/>
          </a:xfrm>
          <a:ln/>
        </p:spPr>
      </p:sp>
      <p:sp>
        <p:nvSpPr>
          <p:cNvPr id="9220" name="Rectangle 3">
            <a:extLst>
              <a:ext uri="{FF2B5EF4-FFF2-40B4-BE49-F238E27FC236}">
                <a16:creationId xmlns:a16="http://schemas.microsoft.com/office/drawing/2014/main" id="{C2FB1272-669A-2EE3-715B-BFCB0A8EE46F}"/>
              </a:ext>
            </a:extLst>
          </p:cNvPr>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4111414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9D1E3784-EF57-DFD2-C237-C7B2CC461780}"/>
              </a:ext>
            </a:extLst>
          </p:cNvPr>
          <p:cNvSpPr>
            <a:spLocks noGrp="1" noChangeArrowheads="1"/>
          </p:cNvSpPr>
          <p:nvPr>
            <p:ph type="sldNum" sz="quarter" idx="5"/>
          </p:nvPr>
        </p:nvSpPr>
        <p:spPr>
          <a:noFill/>
        </p:spPr>
        <p:txBody>
          <a:bodyPr/>
          <a:lstStyle>
            <a:lvl1pPr defTabSz="966788">
              <a:defRPr sz="2400">
                <a:solidFill>
                  <a:schemeClr val="tx1"/>
                </a:solidFill>
                <a:latin typeface="Arial" panose="020B0604020202020204" pitchFamily="34" charset="0"/>
              </a:defRPr>
            </a:lvl1pPr>
            <a:lvl2pPr marL="742950" indent="-285750" defTabSz="966788">
              <a:defRPr sz="2400">
                <a:solidFill>
                  <a:schemeClr val="tx1"/>
                </a:solidFill>
                <a:latin typeface="Arial" panose="020B0604020202020204" pitchFamily="34" charset="0"/>
              </a:defRPr>
            </a:lvl2pPr>
            <a:lvl3pPr marL="1143000" indent="-228600" defTabSz="966788">
              <a:defRPr sz="2400">
                <a:solidFill>
                  <a:schemeClr val="tx1"/>
                </a:solidFill>
                <a:latin typeface="Arial" panose="020B0604020202020204" pitchFamily="34" charset="0"/>
              </a:defRPr>
            </a:lvl3pPr>
            <a:lvl4pPr marL="1600200" indent="-228600" defTabSz="966788">
              <a:defRPr sz="2400">
                <a:solidFill>
                  <a:schemeClr val="tx1"/>
                </a:solidFill>
                <a:latin typeface="Arial" panose="020B0604020202020204" pitchFamily="34" charset="0"/>
              </a:defRPr>
            </a:lvl4pPr>
            <a:lvl5pPr marL="2057400" indent="-228600" defTabSz="966788">
              <a:defRPr sz="2400">
                <a:solidFill>
                  <a:schemeClr val="tx1"/>
                </a:solidFill>
                <a:latin typeface="Arial" panose="020B0604020202020204" pitchFamily="34" charset="0"/>
              </a:defRPr>
            </a:lvl5pPr>
            <a:lvl6pPr marL="2514600" indent="-228600" defTabSz="966788"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66788"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66788"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66788" eaLnBrk="0" fontAlgn="base" hangingPunct="0">
              <a:spcBef>
                <a:spcPct val="0"/>
              </a:spcBef>
              <a:spcAft>
                <a:spcPct val="0"/>
              </a:spcAft>
              <a:defRPr sz="2400">
                <a:solidFill>
                  <a:schemeClr val="tx1"/>
                </a:solidFill>
                <a:latin typeface="Arial" panose="020B0604020202020204" pitchFamily="34" charset="0"/>
              </a:defRPr>
            </a:lvl9pPr>
          </a:lstStyle>
          <a:p>
            <a:fld id="{69AF3F02-8811-4BDB-AA0B-31DDB9ADF847}" type="slidenum">
              <a:rPr lang="en-US" altLang="en-US" sz="1300">
                <a:latin typeface="Times New Roman" panose="02020603050405020304" pitchFamily="18" charset="0"/>
              </a:rPr>
              <a:pPr/>
              <a:t>4</a:t>
            </a:fld>
            <a:endParaRPr lang="en-US" altLang="en-US" sz="1300">
              <a:latin typeface="Times New Roman" panose="02020603050405020304" pitchFamily="18" charset="0"/>
            </a:endParaRPr>
          </a:p>
        </p:txBody>
      </p:sp>
      <p:sp>
        <p:nvSpPr>
          <p:cNvPr id="9219" name="Rectangle 2">
            <a:extLst>
              <a:ext uri="{FF2B5EF4-FFF2-40B4-BE49-F238E27FC236}">
                <a16:creationId xmlns:a16="http://schemas.microsoft.com/office/drawing/2014/main" id="{2DFC8E5E-A4EC-D0DC-0A6E-29D6E95EEFB6}"/>
              </a:ext>
            </a:extLst>
          </p:cNvPr>
          <p:cNvSpPr>
            <a:spLocks noGrp="1" noRot="1" noChangeAspect="1" noChangeArrowheads="1" noTextEdit="1"/>
          </p:cNvSpPr>
          <p:nvPr>
            <p:ph type="sldImg"/>
          </p:nvPr>
        </p:nvSpPr>
        <p:spPr>
          <a:xfrm>
            <a:off x="458788" y="720725"/>
            <a:ext cx="6400800" cy="3600450"/>
          </a:xfrm>
          <a:ln/>
        </p:spPr>
      </p:sp>
      <p:sp>
        <p:nvSpPr>
          <p:cNvPr id="9220" name="Rectangle 3">
            <a:extLst>
              <a:ext uri="{FF2B5EF4-FFF2-40B4-BE49-F238E27FC236}">
                <a16:creationId xmlns:a16="http://schemas.microsoft.com/office/drawing/2014/main" id="{C2FB1272-669A-2EE3-715B-BFCB0A8EE46F}"/>
              </a:ext>
            </a:extLst>
          </p:cNvPr>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24349868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F109570-0152-4F04-A106-DB003779FEBD}" type="slidenum">
              <a:rPr lang="en-US" smtClean="0"/>
              <a:t>5</a:t>
            </a:fld>
            <a:endParaRPr lang="en-US"/>
          </a:p>
        </p:txBody>
      </p:sp>
    </p:spTree>
    <p:extLst>
      <p:ext uri="{BB962C8B-B14F-4D97-AF65-F5344CB8AC3E}">
        <p14:creationId xmlns:p14="http://schemas.microsoft.com/office/powerpoint/2010/main" val="2677768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BD25B1-9B4D-492F-9BFB-9686158CE584}" type="slidenum">
              <a:rPr lang="en-US" smtClean="0"/>
              <a:t>7</a:t>
            </a:fld>
            <a:endParaRPr lang="en-US"/>
          </a:p>
        </p:txBody>
      </p:sp>
    </p:spTree>
    <p:extLst>
      <p:ext uri="{BB962C8B-B14F-4D97-AF65-F5344CB8AC3E}">
        <p14:creationId xmlns:p14="http://schemas.microsoft.com/office/powerpoint/2010/main" val="15085696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F109570-0152-4F04-A106-DB003779FEBD}" type="slidenum">
              <a:rPr lang="en-US" smtClean="0"/>
              <a:t>8</a:t>
            </a:fld>
            <a:endParaRPr lang="en-US"/>
          </a:p>
        </p:txBody>
      </p:sp>
    </p:spTree>
    <p:extLst>
      <p:ext uri="{BB962C8B-B14F-4D97-AF65-F5344CB8AC3E}">
        <p14:creationId xmlns:p14="http://schemas.microsoft.com/office/powerpoint/2010/main" val="15006888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BD25B1-9B4D-492F-9BFB-9686158CE584}" type="slidenum">
              <a:rPr lang="en-US" smtClean="0"/>
              <a:t>9</a:t>
            </a:fld>
            <a:endParaRPr lang="en-US"/>
          </a:p>
        </p:txBody>
      </p:sp>
    </p:spTree>
    <p:extLst>
      <p:ext uri="{BB962C8B-B14F-4D97-AF65-F5344CB8AC3E}">
        <p14:creationId xmlns:p14="http://schemas.microsoft.com/office/powerpoint/2010/main" val="4356565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F109570-0152-4F04-A106-DB003779FEBD}" type="slidenum">
              <a:rPr lang="en-US" smtClean="0"/>
              <a:t>10</a:t>
            </a:fld>
            <a:endParaRPr lang="en-US"/>
          </a:p>
        </p:txBody>
      </p:sp>
    </p:spTree>
    <p:extLst>
      <p:ext uri="{BB962C8B-B14F-4D97-AF65-F5344CB8AC3E}">
        <p14:creationId xmlns:p14="http://schemas.microsoft.com/office/powerpoint/2010/main" val="26409357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E995AFD-B358-47BD-A4A6-A0418D3A7BD8}" type="datetimeFigureOut">
              <a:rPr lang="en-US" smtClean="0"/>
              <a:t>8/4/2024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C0A1B-DCB4-4628-8AA9-6383FD6AC64B}" type="slidenum">
              <a:rPr lang="en-US" smtClean="0"/>
              <a:t>‹#›</a:t>
            </a:fld>
            <a:endParaRPr lang="en-US"/>
          </a:p>
        </p:txBody>
      </p:sp>
    </p:spTree>
    <p:extLst>
      <p:ext uri="{BB962C8B-B14F-4D97-AF65-F5344CB8AC3E}">
        <p14:creationId xmlns:p14="http://schemas.microsoft.com/office/powerpoint/2010/main" val="14337297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E995AFD-B358-47BD-A4A6-A0418D3A7BD8}" type="datetimeFigureOut">
              <a:rPr lang="en-US" smtClean="0"/>
              <a:t>8/4/2024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C0A1B-DCB4-4628-8AA9-6383FD6AC64B}" type="slidenum">
              <a:rPr lang="en-US" smtClean="0"/>
              <a:t>‹#›</a:t>
            </a:fld>
            <a:endParaRPr lang="en-US"/>
          </a:p>
        </p:txBody>
      </p:sp>
    </p:spTree>
    <p:extLst>
      <p:ext uri="{BB962C8B-B14F-4D97-AF65-F5344CB8AC3E}">
        <p14:creationId xmlns:p14="http://schemas.microsoft.com/office/powerpoint/2010/main" val="1666418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E995AFD-B358-47BD-A4A6-A0418D3A7BD8}" type="datetimeFigureOut">
              <a:rPr lang="en-US" smtClean="0"/>
              <a:t>8/4/2024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C0A1B-DCB4-4628-8AA9-6383FD6AC64B}" type="slidenum">
              <a:rPr lang="en-US" smtClean="0"/>
              <a:t>‹#›</a:t>
            </a:fld>
            <a:endParaRPr lang="en-US"/>
          </a:p>
        </p:txBody>
      </p:sp>
    </p:spTree>
    <p:extLst>
      <p:ext uri="{BB962C8B-B14F-4D97-AF65-F5344CB8AC3E}">
        <p14:creationId xmlns:p14="http://schemas.microsoft.com/office/powerpoint/2010/main" val="4073777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E995AFD-B358-47BD-A4A6-A0418D3A7BD8}" type="datetimeFigureOut">
              <a:rPr lang="en-US" smtClean="0"/>
              <a:t>8/4/2024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C0A1B-DCB4-4628-8AA9-6383FD6AC64B}" type="slidenum">
              <a:rPr lang="en-US" smtClean="0"/>
              <a:t>‹#›</a:t>
            </a:fld>
            <a:endParaRPr lang="en-US"/>
          </a:p>
        </p:txBody>
      </p:sp>
    </p:spTree>
    <p:extLst>
      <p:ext uri="{BB962C8B-B14F-4D97-AF65-F5344CB8AC3E}">
        <p14:creationId xmlns:p14="http://schemas.microsoft.com/office/powerpoint/2010/main" val="33390762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E995AFD-B358-47BD-A4A6-A0418D3A7BD8}" type="datetimeFigureOut">
              <a:rPr lang="en-US" smtClean="0"/>
              <a:t>8/4/2024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C0A1B-DCB4-4628-8AA9-6383FD6AC64B}" type="slidenum">
              <a:rPr lang="en-US" smtClean="0"/>
              <a:t>‹#›</a:t>
            </a:fld>
            <a:endParaRPr lang="en-US"/>
          </a:p>
        </p:txBody>
      </p:sp>
    </p:spTree>
    <p:extLst>
      <p:ext uri="{BB962C8B-B14F-4D97-AF65-F5344CB8AC3E}">
        <p14:creationId xmlns:p14="http://schemas.microsoft.com/office/powerpoint/2010/main" val="24698531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E995AFD-B358-47BD-A4A6-A0418D3A7BD8}" type="datetimeFigureOut">
              <a:rPr lang="en-US" smtClean="0"/>
              <a:t>8/4/2024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C0A1B-DCB4-4628-8AA9-6383FD6AC64B}" type="slidenum">
              <a:rPr lang="en-US" smtClean="0"/>
              <a:t>‹#›</a:t>
            </a:fld>
            <a:endParaRPr lang="en-US"/>
          </a:p>
        </p:txBody>
      </p:sp>
    </p:spTree>
    <p:extLst>
      <p:ext uri="{BB962C8B-B14F-4D97-AF65-F5344CB8AC3E}">
        <p14:creationId xmlns:p14="http://schemas.microsoft.com/office/powerpoint/2010/main" val="1170356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E995AFD-B358-47BD-A4A6-A0418D3A7BD8}" type="datetimeFigureOut">
              <a:rPr lang="en-US" smtClean="0"/>
              <a:t>8/4/2024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4C0A1B-DCB4-4628-8AA9-6383FD6AC64B}" type="slidenum">
              <a:rPr lang="en-US" smtClean="0"/>
              <a:t>‹#›</a:t>
            </a:fld>
            <a:endParaRPr lang="en-US"/>
          </a:p>
        </p:txBody>
      </p:sp>
    </p:spTree>
    <p:extLst>
      <p:ext uri="{BB962C8B-B14F-4D97-AF65-F5344CB8AC3E}">
        <p14:creationId xmlns:p14="http://schemas.microsoft.com/office/powerpoint/2010/main" val="8200759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E995AFD-B358-47BD-A4A6-A0418D3A7BD8}" type="datetimeFigureOut">
              <a:rPr lang="en-US" smtClean="0"/>
              <a:t>8/4/2024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4C0A1B-DCB4-4628-8AA9-6383FD6AC64B}" type="slidenum">
              <a:rPr lang="en-US" smtClean="0"/>
              <a:t>‹#›</a:t>
            </a:fld>
            <a:endParaRPr lang="en-US"/>
          </a:p>
        </p:txBody>
      </p:sp>
    </p:spTree>
    <p:extLst>
      <p:ext uri="{BB962C8B-B14F-4D97-AF65-F5344CB8AC3E}">
        <p14:creationId xmlns:p14="http://schemas.microsoft.com/office/powerpoint/2010/main" val="6309821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995AFD-B358-47BD-A4A6-A0418D3A7BD8}" type="datetimeFigureOut">
              <a:rPr lang="en-US" smtClean="0"/>
              <a:t>8/4/2024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4C0A1B-DCB4-4628-8AA9-6383FD6AC64B}" type="slidenum">
              <a:rPr lang="en-US" smtClean="0"/>
              <a:t>‹#›</a:t>
            </a:fld>
            <a:endParaRPr lang="en-US"/>
          </a:p>
        </p:txBody>
      </p:sp>
    </p:spTree>
    <p:extLst>
      <p:ext uri="{BB962C8B-B14F-4D97-AF65-F5344CB8AC3E}">
        <p14:creationId xmlns:p14="http://schemas.microsoft.com/office/powerpoint/2010/main" val="3207927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E995AFD-B358-47BD-A4A6-A0418D3A7BD8}" type="datetimeFigureOut">
              <a:rPr lang="en-US" smtClean="0"/>
              <a:t>8/4/2024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C0A1B-DCB4-4628-8AA9-6383FD6AC64B}" type="slidenum">
              <a:rPr lang="en-US" smtClean="0"/>
              <a:t>‹#›</a:t>
            </a:fld>
            <a:endParaRPr lang="en-US"/>
          </a:p>
        </p:txBody>
      </p:sp>
    </p:spTree>
    <p:extLst>
      <p:ext uri="{BB962C8B-B14F-4D97-AF65-F5344CB8AC3E}">
        <p14:creationId xmlns:p14="http://schemas.microsoft.com/office/powerpoint/2010/main" val="602119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E995AFD-B358-47BD-A4A6-A0418D3A7BD8}" type="datetimeFigureOut">
              <a:rPr lang="en-US" smtClean="0"/>
              <a:t>8/4/2024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C0A1B-DCB4-4628-8AA9-6383FD6AC64B}" type="slidenum">
              <a:rPr lang="en-US" smtClean="0"/>
              <a:t>‹#›</a:t>
            </a:fld>
            <a:endParaRPr lang="en-US"/>
          </a:p>
        </p:txBody>
      </p:sp>
    </p:spTree>
    <p:extLst>
      <p:ext uri="{BB962C8B-B14F-4D97-AF65-F5344CB8AC3E}">
        <p14:creationId xmlns:p14="http://schemas.microsoft.com/office/powerpoint/2010/main" val="2431137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2000"/>
            <a:lum/>
          </a:blip>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995AFD-B358-47BD-A4A6-A0418D3A7BD8}" type="datetimeFigureOut">
              <a:rPr lang="en-US" smtClean="0"/>
              <a:t>8/4/2024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C0A1B-DCB4-4628-8AA9-6383FD6AC64B}" type="slidenum">
              <a:rPr lang="en-US" smtClean="0"/>
              <a:t>‹#›</a:t>
            </a:fld>
            <a:endParaRPr lang="en-US"/>
          </a:p>
        </p:txBody>
      </p:sp>
    </p:spTree>
    <p:extLst>
      <p:ext uri="{BB962C8B-B14F-4D97-AF65-F5344CB8AC3E}">
        <p14:creationId xmlns:p14="http://schemas.microsoft.com/office/powerpoint/2010/main" val="234416300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gif"/></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eg"/><Relationship Id="rId7" Type="http://schemas.openxmlformats.org/officeDocument/2006/relationships/diagramColors" Target="../diagrams/colors1.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gi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gi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6000"/>
            <a:lum/>
          </a:blip>
          <a:srcRect/>
          <a:tile tx="0" ty="0" sx="100000" sy="100000" flip="none" algn="tl"/>
        </a:blipFill>
        <a:effectLst/>
      </p:bgPr>
    </p:bg>
    <p:spTree>
      <p:nvGrpSpPr>
        <p:cNvPr id="1" name=""/>
        <p:cNvGrpSpPr/>
        <p:nvPr/>
      </p:nvGrpSpPr>
      <p:grpSpPr>
        <a:xfrm>
          <a:off x="0" y="0"/>
          <a:ext cx="0" cy="0"/>
          <a:chOff x="0" y="0"/>
          <a:chExt cx="0" cy="0"/>
        </a:xfrm>
      </p:grpSpPr>
      <p:sp>
        <p:nvSpPr>
          <p:cNvPr id="5" name="Rectangle 4"/>
          <p:cNvSpPr/>
          <p:nvPr/>
        </p:nvSpPr>
        <p:spPr>
          <a:xfrm>
            <a:off x="155015" y="138239"/>
            <a:ext cx="11859775" cy="6563185"/>
          </a:xfrm>
          <a:prstGeom prst="rect">
            <a:avLst/>
          </a:prstGeom>
          <a:noFill/>
          <a:ln w="304800">
            <a:solidFill>
              <a:srgbClr val="8A3F0C">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75601" y="706148"/>
            <a:ext cx="11818601" cy="5386090"/>
          </a:xfrm>
          <a:prstGeom prst="rect">
            <a:avLst/>
          </a:prstGeom>
          <a:noFill/>
        </p:spPr>
        <p:txBody>
          <a:bodyPr wrap="square" rtlCol="0">
            <a:spAutoFit/>
          </a:bodyPr>
          <a:lstStyle/>
          <a:p>
            <a:pPr algn="ctr"/>
            <a:r>
              <a:rPr lang="en-US" sz="13800" b="1">
                <a:latin typeface="Papyrus" panose="03070502060502030205" pitchFamily="66" charset="0"/>
                <a:ea typeface="Yu Gothic UI Semibold" panose="020B0700000000000000" pitchFamily="34" charset="-128"/>
              </a:rPr>
              <a:t>Judges</a:t>
            </a:r>
          </a:p>
          <a:p>
            <a:pPr algn="ctr"/>
            <a:endParaRPr lang="en-US" sz="4000" b="1">
              <a:latin typeface="Papyrus" panose="03070502060502030205" pitchFamily="66" charset="0"/>
              <a:ea typeface="Yu Gothic UI Semibold" panose="020B0700000000000000" pitchFamily="34" charset="-128"/>
            </a:endParaRPr>
          </a:p>
          <a:p>
            <a:pPr algn="ctr"/>
            <a:r>
              <a:rPr lang="en-US" sz="4000" b="1" kern="1200">
                <a:solidFill>
                  <a:schemeClr val="tx1"/>
                </a:solidFill>
                <a:latin typeface="Papyrus" panose="03070502060502030205" pitchFamily="66" charset="0"/>
                <a:ea typeface="Yu Gothic UI Semibold" panose="020B0700000000000000" pitchFamily="34" charset="-128"/>
              </a:rPr>
              <a:t>Teacher</a:t>
            </a:r>
            <a:r>
              <a:rPr lang="en-US" sz="3600" b="1" kern="1200">
                <a:solidFill>
                  <a:schemeClr val="tx1"/>
                </a:solidFill>
                <a:latin typeface="Papyrus" panose="03070502060502030205" pitchFamily="66" charset="0"/>
                <a:ea typeface="Yu Gothic UI Semibold" panose="020B0700000000000000" pitchFamily="34" charset="-128"/>
              </a:rPr>
              <a:t>: Drew Robison</a:t>
            </a:r>
          </a:p>
          <a:p>
            <a:pPr algn="ctr"/>
            <a:endParaRPr lang="en-US" sz="3600" b="1" kern="1200">
              <a:solidFill>
                <a:schemeClr val="tx1"/>
              </a:solidFill>
              <a:latin typeface="Papyrus" panose="03070502060502030205" pitchFamily="66" charset="0"/>
              <a:ea typeface="Yu Gothic UI Semibold" panose="020B0700000000000000" pitchFamily="34" charset="-128"/>
            </a:endParaRPr>
          </a:p>
          <a:p>
            <a:pPr algn="ctr"/>
            <a:endParaRPr lang="en-US" sz="6600" b="1">
              <a:latin typeface="Papyrus" panose="03070502060502030205" pitchFamily="66" charset="0"/>
              <a:ea typeface="Yu Gothic UI Semibold" panose="020B0700000000000000" pitchFamily="34" charset="-128"/>
            </a:endParaRPr>
          </a:p>
          <a:p>
            <a:pPr algn="ctr"/>
            <a:r>
              <a:rPr lang="en-US" sz="2400" b="1">
                <a:latin typeface="Papyrus" panose="03070502060502030205" pitchFamily="66" charset="0"/>
                <a:ea typeface="Yu Gothic UI Semibold" panose="020B0700000000000000" pitchFamily="34" charset="-128"/>
              </a:rPr>
              <a:t>Adapted from the works of Dan Jenkins of Palm Beach Lakes </a:t>
            </a:r>
            <a:r>
              <a:rPr lang="en-US" sz="2400" b="1" kern="1200">
                <a:solidFill>
                  <a:schemeClr val="tx1"/>
                </a:solidFill>
                <a:latin typeface="Papyrus" panose="03070502060502030205" pitchFamily="66" charset="0"/>
                <a:ea typeface="Yu Gothic UI Semibold" panose="020B0700000000000000" pitchFamily="34" charset="-128"/>
              </a:rPr>
              <a:t>Church of Christ</a:t>
            </a:r>
            <a:endParaRPr lang="en-US" sz="4000" b="1" kern="1200">
              <a:solidFill>
                <a:schemeClr val="tx1"/>
              </a:solidFill>
              <a:latin typeface="Papyrus" panose="03070502060502030205" pitchFamily="66" charset="0"/>
              <a:ea typeface="Yu Gothic UI Semibold" panose="020B0700000000000000" pitchFamily="34" charset="-128"/>
            </a:endParaRPr>
          </a:p>
        </p:txBody>
      </p:sp>
    </p:spTree>
    <p:extLst>
      <p:ext uri="{BB962C8B-B14F-4D97-AF65-F5344CB8AC3E}">
        <p14:creationId xmlns:p14="http://schemas.microsoft.com/office/powerpoint/2010/main" val="13448632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6000"/>
            <a:lum/>
          </a:blip>
          <a:srcRect/>
          <a:tile tx="0" ty="0" sx="100000" sy="100000" flip="none" algn="tl"/>
        </a:blipFill>
        <a:effectLst/>
      </p:bgPr>
    </p:bg>
    <p:spTree>
      <p:nvGrpSpPr>
        <p:cNvPr id="1" name=""/>
        <p:cNvGrpSpPr/>
        <p:nvPr/>
      </p:nvGrpSpPr>
      <p:grpSpPr>
        <a:xfrm>
          <a:off x="0" y="0"/>
          <a:ext cx="0" cy="0"/>
          <a:chOff x="0" y="0"/>
          <a:chExt cx="0" cy="0"/>
        </a:xfrm>
      </p:grpSpPr>
      <p:sp>
        <p:nvSpPr>
          <p:cNvPr id="5" name="Rectangle 4"/>
          <p:cNvSpPr/>
          <p:nvPr/>
        </p:nvSpPr>
        <p:spPr>
          <a:xfrm>
            <a:off x="128338" y="161146"/>
            <a:ext cx="11935326" cy="6553164"/>
          </a:xfrm>
          <a:prstGeom prst="rect">
            <a:avLst/>
          </a:prstGeom>
          <a:noFill/>
          <a:ln w="304800">
            <a:solidFill>
              <a:srgbClr val="8A3F0C">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17040" y="285601"/>
            <a:ext cx="8600440" cy="6283234"/>
          </a:xfrm>
          <a:prstGeom prst="rect">
            <a:avLst/>
          </a:prstGeom>
        </p:spPr>
      </p:pic>
      <p:pic>
        <p:nvPicPr>
          <p:cNvPr id="3" name="Picture 2">
            <a:extLst>
              <a:ext uri="{FF2B5EF4-FFF2-40B4-BE49-F238E27FC236}">
                <a16:creationId xmlns:a16="http://schemas.microsoft.com/office/drawing/2014/main" id="{B8FA9C24-7AB5-28A3-CA6C-D5CADABB8AE7}"/>
              </a:ext>
            </a:extLst>
          </p:cNvPr>
          <p:cNvPicPr>
            <a:picLocks noChangeAspect="1"/>
          </p:cNvPicPr>
          <p:nvPr/>
        </p:nvPicPr>
        <p:blipFill>
          <a:blip r:embed="rId5"/>
          <a:stretch>
            <a:fillRect/>
          </a:stretch>
        </p:blipFill>
        <p:spPr>
          <a:xfrm>
            <a:off x="1565910" y="285601"/>
            <a:ext cx="8751570" cy="6283234"/>
          </a:xfrm>
          <a:prstGeom prst="rect">
            <a:avLst/>
          </a:prstGeom>
        </p:spPr>
      </p:pic>
    </p:spTree>
    <p:extLst>
      <p:ext uri="{BB962C8B-B14F-4D97-AF65-F5344CB8AC3E}">
        <p14:creationId xmlns:p14="http://schemas.microsoft.com/office/powerpoint/2010/main" val="12219083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5015" y="138239"/>
            <a:ext cx="11859775" cy="6563185"/>
          </a:xfrm>
          <a:prstGeom prst="rect">
            <a:avLst/>
          </a:prstGeom>
          <a:noFill/>
          <a:ln w="304800">
            <a:solidFill>
              <a:srgbClr val="8A3F0C">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75601" y="706148"/>
            <a:ext cx="11818601" cy="5386090"/>
          </a:xfrm>
          <a:prstGeom prst="rect">
            <a:avLst/>
          </a:prstGeom>
          <a:noFill/>
        </p:spPr>
        <p:txBody>
          <a:bodyPr wrap="square" rtlCol="0">
            <a:spAutoFit/>
          </a:bodyPr>
          <a:lstStyle/>
          <a:p>
            <a:pPr algn="ctr"/>
            <a:r>
              <a:rPr lang="en-US" sz="13800" b="1">
                <a:latin typeface="Papyrus" panose="03070502060502030205" pitchFamily="66" charset="0"/>
                <a:ea typeface="Yu Gothic UI Semibold" panose="020B0700000000000000" pitchFamily="34" charset="-128"/>
              </a:rPr>
              <a:t>Judges</a:t>
            </a:r>
          </a:p>
          <a:p>
            <a:pPr algn="ctr"/>
            <a:endParaRPr lang="en-US" sz="4000" b="1">
              <a:latin typeface="Papyrus" panose="03070502060502030205" pitchFamily="66" charset="0"/>
              <a:ea typeface="Yu Gothic UI Semibold" panose="020B0700000000000000" pitchFamily="34" charset="-128"/>
            </a:endParaRPr>
          </a:p>
          <a:p>
            <a:pPr algn="ctr"/>
            <a:r>
              <a:rPr lang="en-US" sz="4000" b="1" kern="1200">
                <a:solidFill>
                  <a:schemeClr val="tx1"/>
                </a:solidFill>
                <a:latin typeface="Papyrus" panose="03070502060502030205" pitchFamily="66" charset="0"/>
                <a:ea typeface="Yu Gothic UI Semibold" panose="020B0700000000000000" pitchFamily="34" charset="-128"/>
              </a:rPr>
              <a:t>Teacher</a:t>
            </a:r>
            <a:r>
              <a:rPr lang="en-US" sz="3600" b="1" kern="1200">
                <a:solidFill>
                  <a:schemeClr val="tx1"/>
                </a:solidFill>
                <a:latin typeface="Papyrus" panose="03070502060502030205" pitchFamily="66" charset="0"/>
                <a:ea typeface="Yu Gothic UI Semibold" panose="020B0700000000000000" pitchFamily="34" charset="-128"/>
              </a:rPr>
              <a:t>: Drew Robison</a:t>
            </a:r>
          </a:p>
          <a:p>
            <a:pPr algn="ctr"/>
            <a:endParaRPr lang="en-US" sz="3600" b="1" kern="1200">
              <a:solidFill>
                <a:schemeClr val="tx1"/>
              </a:solidFill>
              <a:latin typeface="Papyrus" panose="03070502060502030205" pitchFamily="66" charset="0"/>
              <a:ea typeface="Yu Gothic UI Semibold" panose="020B0700000000000000" pitchFamily="34" charset="-128"/>
            </a:endParaRPr>
          </a:p>
          <a:p>
            <a:pPr algn="ctr"/>
            <a:endParaRPr lang="en-US" sz="6600" b="1">
              <a:latin typeface="Papyrus" panose="03070502060502030205" pitchFamily="66" charset="0"/>
              <a:ea typeface="Yu Gothic UI Semibold" panose="020B0700000000000000" pitchFamily="34" charset="-128"/>
            </a:endParaRPr>
          </a:p>
          <a:p>
            <a:pPr algn="ctr"/>
            <a:r>
              <a:rPr lang="en-US" sz="2400" b="1">
                <a:latin typeface="Papyrus" panose="03070502060502030205" pitchFamily="66" charset="0"/>
                <a:ea typeface="Yu Gothic UI Semibold" panose="020B0700000000000000" pitchFamily="34" charset="-128"/>
              </a:rPr>
              <a:t>Adapted from the works of Dan Jenkins of Palm Beach Lakes </a:t>
            </a:r>
            <a:r>
              <a:rPr lang="en-US" sz="2400" b="1" kern="1200">
                <a:solidFill>
                  <a:schemeClr val="tx1"/>
                </a:solidFill>
                <a:latin typeface="Papyrus" panose="03070502060502030205" pitchFamily="66" charset="0"/>
                <a:ea typeface="Yu Gothic UI Semibold" panose="020B0700000000000000" pitchFamily="34" charset="-128"/>
              </a:rPr>
              <a:t>Church of Christ</a:t>
            </a:r>
            <a:endParaRPr lang="en-US" sz="4000" b="1" kern="1200">
              <a:solidFill>
                <a:schemeClr val="tx1"/>
              </a:solidFill>
              <a:latin typeface="Papyrus" panose="03070502060502030205" pitchFamily="66" charset="0"/>
              <a:ea typeface="Yu Gothic UI Semibold" panose="020B0700000000000000" pitchFamily="34" charset="-128"/>
            </a:endParaRPr>
          </a:p>
        </p:txBody>
      </p:sp>
    </p:spTree>
    <p:extLst>
      <p:ext uri="{BB962C8B-B14F-4D97-AF65-F5344CB8AC3E}">
        <p14:creationId xmlns:p14="http://schemas.microsoft.com/office/powerpoint/2010/main" val="7818718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6000"/>
            <a:lum/>
          </a:blip>
          <a:srcRect/>
          <a:tile tx="0" ty="0" sx="100000" sy="100000" flip="none" algn="tl"/>
        </a:blipFill>
        <a:effectLst/>
      </p:bgPr>
    </p:bg>
    <p:spTree>
      <p:nvGrpSpPr>
        <p:cNvPr id="1" name=""/>
        <p:cNvGrpSpPr/>
        <p:nvPr/>
      </p:nvGrpSpPr>
      <p:grpSpPr>
        <a:xfrm>
          <a:off x="0" y="0"/>
          <a:ext cx="0" cy="0"/>
          <a:chOff x="0" y="0"/>
          <a:chExt cx="0" cy="0"/>
        </a:xfrm>
      </p:grpSpPr>
      <p:sp>
        <p:nvSpPr>
          <p:cNvPr id="5" name="Rectangle 4"/>
          <p:cNvSpPr/>
          <p:nvPr/>
        </p:nvSpPr>
        <p:spPr>
          <a:xfrm>
            <a:off x="128337" y="148083"/>
            <a:ext cx="11941743" cy="6558398"/>
          </a:xfrm>
          <a:prstGeom prst="rect">
            <a:avLst/>
          </a:prstGeom>
          <a:noFill/>
          <a:ln w="304800">
            <a:solidFill>
              <a:srgbClr val="8A3F0C">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206155" y="470596"/>
            <a:ext cx="3681022" cy="5355312"/>
          </a:xfrm>
          <a:prstGeom prst="rect">
            <a:avLst/>
          </a:prstGeom>
          <a:noFill/>
        </p:spPr>
        <p:txBody>
          <a:bodyPr wrap="square" rtlCol="0">
            <a:spAutoFit/>
          </a:bodyPr>
          <a:lstStyle/>
          <a:p>
            <a:pPr algn="ctr"/>
            <a:r>
              <a:rPr lang="en-US" sz="4800" b="1">
                <a:latin typeface="Papyrus" panose="03070502060502030205" pitchFamily="66" charset="0"/>
              </a:rPr>
              <a:t>“The Merry Go Round”</a:t>
            </a:r>
          </a:p>
          <a:p>
            <a:pPr algn="ctr"/>
            <a:r>
              <a:rPr lang="en-US" sz="4800" b="1">
                <a:latin typeface="Papyrus" panose="03070502060502030205" pitchFamily="66" charset="0"/>
              </a:rPr>
              <a:t>of the Judges</a:t>
            </a:r>
          </a:p>
          <a:p>
            <a:pPr algn="ctr"/>
            <a:endParaRPr lang="en-US" sz="5400" b="1">
              <a:latin typeface="Papyrus" panose="03070502060502030205" pitchFamily="66" charset="0"/>
            </a:endParaRPr>
          </a:p>
          <a:p>
            <a:pPr algn="ctr"/>
            <a:r>
              <a:rPr lang="en-US" sz="4800" b="1">
                <a:latin typeface="Papyrus" panose="03070502060502030205" pitchFamily="66" charset="0"/>
              </a:rPr>
              <a:t>(The Vicious Cycle)</a:t>
            </a:r>
          </a:p>
        </p:txBody>
      </p:sp>
      <p:graphicFrame>
        <p:nvGraphicFramePr>
          <p:cNvPr id="2" name="Diagram 1">
            <a:extLst>
              <a:ext uri="{FF2B5EF4-FFF2-40B4-BE49-F238E27FC236}">
                <a16:creationId xmlns:a16="http://schemas.microsoft.com/office/drawing/2014/main" id="{5719B3A5-383F-CCAB-CD7C-E864A54E02E4}"/>
              </a:ext>
            </a:extLst>
          </p:cNvPr>
          <p:cNvGraphicFramePr/>
          <p:nvPr>
            <p:extLst>
              <p:ext uri="{D42A27DB-BD31-4B8C-83A1-F6EECF244321}">
                <p14:modId xmlns:p14="http://schemas.microsoft.com/office/powerpoint/2010/main" val="1567817501"/>
              </p:ext>
            </p:extLst>
          </p:nvPr>
        </p:nvGraphicFramePr>
        <p:xfrm>
          <a:off x="304823" y="483660"/>
          <a:ext cx="8429273" cy="584743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91944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 calcmode="lin" valueType="num">
                                      <p:cBhvr additive="base">
                                        <p:cTn id="17"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7154" name="Rectangle 2">
            <a:extLst>
              <a:ext uri="{FF2B5EF4-FFF2-40B4-BE49-F238E27FC236}">
                <a16:creationId xmlns:a16="http://schemas.microsoft.com/office/drawing/2014/main" id="{299A6FDF-3F25-AC5A-A0EA-60DCFCABD480}"/>
              </a:ext>
            </a:extLst>
          </p:cNvPr>
          <p:cNvSpPr>
            <a:spLocks noGrp="1" noChangeArrowheads="1"/>
          </p:cNvSpPr>
          <p:nvPr>
            <p:ph type="title"/>
          </p:nvPr>
        </p:nvSpPr>
        <p:spPr>
          <a:xfrm>
            <a:off x="964642" y="304800"/>
            <a:ext cx="10128738" cy="1143000"/>
          </a:xfrm>
        </p:spPr>
        <p:txBody>
          <a:bodyPr>
            <a:normAutofit fontScale="90000"/>
          </a:bodyPr>
          <a:lstStyle/>
          <a:p>
            <a:pPr algn="ctr">
              <a:defRPr/>
            </a:pPr>
            <a:r>
              <a:rPr lang="en-US" altLang="en-US" sz="4600">
                <a:effectLst>
                  <a:outerShdw blurRad="38100" dist="38100" dir="2700000" algn="tl">
                    <a:srgbClr val="000000"/>
                  </a:outerShdw>
                </a:effectLst>
                <a:latin typeface="Arial" panose="020B0604020202020204" pitchFamily="34" charset="0"/>
              </a:rPr>
              <a:t>Failure To Keep God’s Commandments  Bring Continual Trouble Into Our Lives</a:t>
            </a:r>
            <a:endParaRPr lang="en-US" altLang="en-US" sz="4800"/>
          </a:p>
        </p:txBody>
      </p:sp>
      <p:sp>
        <p:nvSpPr>
          <p:cNvPr id="8196" name="Rectangle 4">
            <a:extLst>
              <a:ext uri="{FF2B5EF4-FFF2-40B4-BE49-F238E27FC236}">
                <a16:creationId xmlns:a16="http://schemas.microsoft.com/office/drawing/2014/main" id="{914DEED5-9DA1-E150-E2BE-AA62E11488E5}"/>
              </a:ext>
            </a:extLst>
          </p:cNvPr>
          <p:cNvSpPr>
            <a:spLocks noChangeArrowheads="1"/>
          </p:cNvSpPr>
          <p:nvPr/>
        </p:nvSpPr>
        <p:spPr bwMode="auto">
          <a:xfrm>
            <a:off x="2057400" y="1596851"/>
            <a:ext cx="8077200" cy="4267200"/>
          </a:xfrm>
          <a:prstGeom prst="rect">
            <a:avLst/>
          </a:prstGeom>
          <a:solidFill>
            <a:srgbClr val="DDDDD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800" i="1">
                <a:latin typeface="Arial" panose="020B0604020202020204" pitchFamily="34" charset="0"/>
              </a:rPr>
              <a:t>“31b For I will deliver the inhabitants of the land into your hand, and you shall drive them out before you. 32 You shall make no covenant with them, nor with their gods. 33 They shall not dwell in your land, lest they make you sin against Me. </a:t>
            </a:r>
            <a:r>
              <a:rPr lang="en-US" altLang="en-US" sz="2800" b="1" i="1">
                <a:latin typeface="Arial" panose="020B0604020202020204" pitchFamily="34" charset="0"/>
              </a:rPr>
              <a:t>For if you serve their gods</a:t>
            </a:r>
            <a:r>
              <a:rPr lang="en-US" altLang="en-US" sz="2800" i="1">
                <a:latin typeface="Arial" panose="020B0604020202020204" pitchFamily="34" charset="0"/>
              </a:rPr>
              <a:t>, it will surely be a snare to you.”</a:t>
            </a:r>
          </a:p>
          <a:p>
            <a:pPr algn="ctr">
              <a:spcBef>
                <a:spcPct val="0"/>
              </a:spcBef>
              <a:buFontTx/>
              <a:buNone/>
            </a:pPr>
            <a:r>
              <a:rPr lang="en-US" altLang="en-US" sz="2800" b="1" u="sng">
                <a:highlight>
                  <a:srgbClr val="FFFF00"/>
                </a:highlight>
                <a:latin typeface="Arial" panose="020B0604020202020204" pitchFamily="34" charset="0"/>
              </a:rPr>
              <a:t>(Exodus 23:31-33)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7154" name="Rectangle 2">
            <a:extLst>
              <a:ext uri="{FF2B5EF4-FFF2-40B4-BE49-F238E27FC236}">
                <a16:creationId xmlns:a16="http://schemas.microsoft.com/office/drawing/2014/main" id="{299A6FDF-3F25-AC5A-A0EA-60DCFCABD480}"/>
              </a:ext>
            </a:extLst>
          </p:cNvPr>
          <p:cNvSpPr>
            <a:spLocks noGrp="1" noChangeArrowheads="1"/>
          </p:cNvSpPr>
          <p:nvPr>
            <p:ph type="title"/>
          </p:nvPr>
        </p:nvSpPr>
        <p:spPr>
          <a:xfrm>
            <a:off x="1031631" y="93784"/>
            <a:ext cx="10128738" cy="1143000"/>
          </a:xfrm>
        </p:spPr>
        <p:txBody>
          <a:bodyPr>
            <a:noAutofit/>
          </a:bodyPr>
          <a:lstStyle/>
          <a:p>
            <a:pPr algn="ctr">
              <a:defRPr/>
            </a:pPr>
            <a:r>
              <a:rPr lang="en-US" altLang="en-US" sz="4000">
                <a:effectLst>
                  <a:outerShdw blurRad="38100" dist="38100" dir="2700000" algn="tl">
                    <a:srgbClr val="000000"/>
                  </a:outerShdw>
                </a:effectLst>
                <a:latin typeface="Arial" panose="020B0604020202020204" pitchFamily="34" charset="0"/>
              </a:rPr>
              <a:t>Failure To Keep God’s Commandments  Bring Continual Trouble Into Our Lives</a:t>
            </a:r>
            <a:endParaRPr lang="en-US" altLang="en-US" sz="4000"/>
          </a:p>
        </p:txBody>
      </p:sp>
      <p:sp>
        <p:nvSpPr>
          <p:cNvPr id="8196" name="Rectangle 4">
            <a:extLst>
              <a:ext uri="{FF2B5EF4-FFF2-40B4-BE49-F238E27FC236}">
                <a16:creationId xmlns:a16="http://schemas.microsoft.com/office/drawing/2014/main" id="{914DEED5-9DA1-E150-E2BE-AA62E11488E5}"/>
              </a:ext>
            </a:extLst>
          </p:cNvPr>
          <p:cNvSpPr>
            <a:spLocks noChangeArrowheads="1"/>
          </p:cNvSpPr>
          <p:nvPr/>
        </p:nvSpPr>
        <p:spPr bwMode="auto">
          <a:xfrm>
            <a:off x="1165609" y="1507253"/>
            <a:ext cx="9877529" cy="5045946"/>
          </a:xfrm>
          <a:prstGeom prst="rect">
            <a:avLst/>
          </a:prstGeom>
          <a:solidFill>
            <a:srgbClr val="DDDDD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800" i="1">
                <a:latin typeface="Arial" panose="020B0604020202020204" pitchFamily="34" charset="0"/>
              </a:rPr>
              <a:t>v3 “You shall have no other gods before Me.</a:t>
            </a:r>
          </a:p>
          <a:p>
            <a:pPr algn="ctr">
              <a:spcBef>
                <a:spcPct val="0"/>
              </a:spcBef>
              <a:buFontTx/>
              <a:buNone/>
            </a:pPr>
            <a:r>
              <a:rPr lang="en-US" altLang="en-US" sz="2800" i="1">
                <a:latin typeface="Arial" panose="020B0604020202020204" pitchFamily="34" charset="0"/>
              </a:rPr>
              <a:t>4 “You shall not make for yourself a carved image—any likeness of anything that is in heaven above, or that is in the earth beneath, or that is in the water under the earth; 5 you shall not bow down to them nor serve them. For I, the Lord your God, am a jealous God, visiting the iniquity of the fathers upon the children to the third and fourth generations of those who hate Me, 6 but showing mercy to thousands, to those who love Me and keep My commandments..”</a:t>
            </a:r>
          </a:p>
          <a:p>
            <a:pPr algn="ctr">
              <a:spcBef>
                <a:spcPct val="0"/>
              </a:spcBef>
              <a:buFontTx/>
              <a:buNone/>
            </a:pPr>
            <a:endParaRPr lang="en-US" altLang="en-US" sz="1600" i="1">
              <a:latin typeface="Arial" panose="020B0604020202020204" pitchFamily="34" charset="0"/>
            </a:endParaRPr>
          </a:p>
          <a:p>
            <a:pPr algn="ctr">
              <a:spcBef>
                <a:spcPct val="0"/>
              </a:spcBef>
              <a:buFontTx/>
              <a:buNone/>
            </a:pPr>
            <a:r>
              <a:rPr lang="en-US" altLang="en-US" sz="2800" b="1" u="sng">
                <a:highlight>
                  <a:srgbClr val="FFFF00"/>
                </a:highlight>
                <a:latin typeface="Arial" panose="020B0604020202020204" pitchFamily="34" charset="0"/>
              </a:rPr>
              <a:t>(Exodus 20:3-6; Colossians 3:5)</a:t>
            </a:r>
          </a:p>
        </p:txBody>
      </p:sp>
    </p:spTree>
    <p:extLst>
      <p:ext uri="{BB962C8B-B14F-4D97-AF65-F5344CB8AC3E}">
        <p14:creationId xmlns:p14="http://schemas.microsoft.com/office/powerpoint/2010/main" val="1048126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7154" name="Rectangle 2">
            <a:extLst>
              <a:ext uri="{FF2B5EF4-FFF2-40B4-BE49-F238E27FC236}">
                <a16:creationId xmlns:a16="http://schemas.microsoft.com/office/drawing/2014/main" id="{299A6FDF-3F25-AC5A-A0EA-60DCFCABD480}"/>
              </a:ext>
            </a:extLst>
          </p:cNvPr>
          <p:cNvSpPr>
            <a:spLocks noGrp="1" noChangeArrowheads="1"/>
          </p:cNvSpPr>
          <p:nvPr>
            <p:ph type="title"/>
          </p:nvPr>
        </p:nvSpPr>
        <p:spPr>
          <a:xfrm>
            <a:off x="1031631" y="93784"/>
            <a:ext cx="10128738" cy="1143000"/>
          </a:xfrm>
        </p:spPr>
        <p:txBody>
          <a:bodyPr>
            <a:noAutofit/>
          </a:bodyPr>
          <a:lstStyle/>
          <a:p>
            <a:pPr algn="ctr">
              <a:defRPr/>
            </a:pPr>
            <a:r>
              <a:rPr lang="en-US" altLang="en-US" sz="3600">
                <a:effectLst>
                  <a:outerShdw blurRad="38100" dist="38100" dir="2700000" algn="tl">
                    <a:srgbClr val="000000"/>
                  </a:outerShdw>
                </a:effectLst>
                <a:latin typeface="Arial" panose="020B0604020202020204" pitchFamily="34" charset="0"/>
              </a:rPr>
              <a:t>Failure To Keep God’s Commandments  Bring Continual Trouble Into Our Lives</a:t>
            </a:r>
            <a:endParaRPr lang="en-US" altLang="en-US" sz="3600"/>
          </a:p>
        </p:txBody>
      </p:sp>
      <p:sp>
        <p:nvSpPr>
          <p:cNvPr id="8196" name="Rectangle 4">
            <a:extLst>
              <a:ext uri="{FF2B5EF4-FFF2-40B4-BE49-F238E27FC236}">
                <a16:creationId xmlns:a16="http://schemas.microsoft.com/office/drawing/2014/main" id="{914DEED5-9DA1-E150-E2BE-AA62E11488E5}"/>
              </a:ext>
            </a:extLst>
          </p:cNvPr>
          <p:cNvSpPr>
            <a:spLocks noChangeArrowheads="1"/>
          </p:cNvSpPr>
          <p:nvPr/>
        </p:nvSpPr>
        <p:spPr bwMode="auto">
          <a:xfrm>
            <a:off x="398584" y="1143000"/>
            <a:ext cx="11368035" cy="5621216"/>
          </a:xfrm>
          <a:prstGeom prst="rect">
            <a:avLst/>
          </a:prstGeom>
          <a:solidFill>
            <a:srgbClr val="DDDDD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800" i="1">
                <a:latin typeface="Arial" panose="020B0604020202020204" pitchFamily="34" charset="0"/>
              </a:rPr>
              <a:t>v3 “Do not say in your heart, after the LORD your God has thrust them out before you, ‘It is because of my righteousness that the LORD has brought me in to possess this land,’ whereas it is because of the wickedness of these nations that the LORD is driving them out before you. 5 Not because of your righteousness or the uprightness of your heart are you going in to possess their land, but because of the wickedness of these nations the LORD your God is driving them out from before you, and that he may confirm word that the LORD swore to your fathers, to Abraham, to Isaac, and to Jacob. 6 Know, therefore, that the LORD your God is not giving you this good land to possess because of your righteousness, for you are a stubborn people.”  </a:t>
            </a:r>
            <a:r>
              <a:rPr lang="en-US" altLang="en-US" sz="2800" b="1" u="sng">
                <a:highlight>
                  <a:srgbClr val="FFFF00"/>
                </a:highlight>
                <a:latin typeface="Arial" panose="020B0604020202020204" pitchFamily="34" charset="0"/>
              </a:rPr>
              <a:t>(Deuteronomy 9:4-6)</a:t>
            </a:r>
          </a:p>
        </p:txBody>
      </p:sp>
    </p:spTree>
    <p:extLst>
      <p:ext uri="{BB962C8B-B14F-4D97-AF65-F5344CB8AC3E}">
        <p14:creationId xmlns:p14="http://schemas.microsoft.com/office/powerpoint/2010/main" val="24890946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6000"/>
            <a:lum/>
          </a:blip>
          <a:srcRect/>
          <a:tile tx="0" ty="0" sx="100000" sy="100000" flip="none" algn="tl"/>
        </a:blipFill>
        <a:effectLst/>
      </p:bgPr>
    </p:bg>
    <p:spTree>
      <p:nvGrpSpPr>
        <p:cNvPr id="1" name=""/>
        <p:cNvGrpSpPr/>
        <p:nvPr/>
      </p:nvGrpSpPr>
      <p:grpSpPr>
        <a:xfrm>
          <a:off x="0" y="0"/>
          <a:ext cx="0" cy="0"/>
          <a:chOff x="0" y="0"/>
          <a:chExt cx="0" cy="0"/>
        </a:xfrm>
      </p:grpSpPr>
      <p:sp>
        <p:nvSpPr>
          <p:cNvPr id="5" name="Rectangle 4"/>
          <p:cNvSpPr/>
          <p:nvPr/>
        </p:nvSpPr>
        <p:spPr>
          <a:xfrm>
            <a:off x="255336" y="-88405"/>
            <a:ext cx="11935326" cy="6553164"/>
          </a:xfrm>
          <a:prstGeom prst="rect">
            <a:avLst/>
          </a:prstGeom>
          <a:noFill/>
          <a:ln w="304800">
            <a:solidFill>
              <a:srgbClr val="8A3F0C">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3778198" y="109583"/>
            <a:ext cx="8321040" cy="6232475"/>
          </a:xfrm>
          <a:prstGeom prst="rect">
            <a:avLst/>
          </a:prstGeom>
          <a:noFill/>
        </p:spPr>
        <p:txBody>
          <a:bodyPr wrap="square" rtlCol="0">
            <a:spAutoFit/>
          </a:bodyPr>
          <a:lstStyle/>
          <a:p>
            <a:pPr algn="ctr"/>
            <a:r>
              <a:rPr lang="en-US" sz="4800" b="1">
                <a:latin typeface="Papyrus" panose="03070502060502030205" pitchFamily="66" charset="0"/>
              </a:rPr>
              <a:t>Judges — Chapter 1</a:t>
            </a:r>
          </a:p>
          <a:p>
            <a:pPr algn="ctr"/>
            <a:endParaRPr lang="en-US" b="1">
              <a:latin typeface="Papyrus" panose="03070502060502030205" pitchFamily="66" charset="0"/>
            </a:endParaRPr>
          </a:p>
          <a:p>
            <a:pPr marL="1376363" indent="-1376363"/>
            <a:r>
              <a:rPr lang="en-US" sz="3200" b="1" kern="1200">
                <a:solidFill>
                  <a:schemeClr val="tx1"/>
                </a:solidFill>
                <a:latin typeface="Papyrus" panose="03070502060502030205" pitchFamily="66" charset="0"/>
              </a:rPr>
              <a:t>   1-19:	Judah, Simeon, (Caleb was not a </a:t>
            </a:r>
            <a:endParaRPr lang="en-US" sz="3200" b="1">
              <a:latin typeface="Papyrus" panose="03070502060502030205" pitchFamily="66" charset="0"/>
            </a:endParaRPr>
          </a:p>
          <a:p>
            <a:pPr marL="1376363" indent="-1376363"/>
            <a:r>
              <a:rPr lang="en-US" sz="3200" b="1" kern="1200">
                <a:solidFill>
                  <a:schemeClr val="tx1"/>
                </a:solidFill>
                <a:latin typeface="Papyrus" panose="03070502060502030205" pitchFamily="66" charset="0"/>
              </a:rPr>
              <a:t>                tribe but given land due to his courage)</a:t>
            </a:r>
          </a:p>
          <a:p>
            <a:pPr marL="1376363" indent="-1376363">
              <a:spcBef>
                <a:spcPts val="600"/>
              </a:spcBef>
            </a:pPr>
            <a:r>
              <a:rPr lang="en-US" sz="3200" b="1">
                <a:latin typeface="Papyrus" panose="03070502060502030205" pitchFamily="66" charset="0"/>
              </a:rPr>
              <a:t>v21-26:	Benjamin</a:t>
            </a:r>
          </a:p>
          <a:p>
            <a:pPr marL="1376363" indent="-1376363">
              <a:spcBef>
                <a:spcPts val="600"/>
              </a:spcBef>
            </a:pPr>
            <a:r>
              <a:rPr lang="en-US" sz="3200" b="1" kern="1200">
                <a:solidFill>
                  <a:schemeClr val="tx1"/>
                </a:solidFill>
                <a:latin typeface="Papyrus" panose="03070502060502030205" pitchFamily="66" charset="0"/>
              </a:rPr>
              <a:t>v27-28:	Manasseh</a:t>
            </a:r>
          </a:p>
          <a:p>
            <a:pPr marL="1376363" indent="-1376363">
              <a:spcBef>
                <a:spcPts val="600"/>
              </a:spcBef>
            </a:pPr>
            <a:r>
              <a:rPr lang="en-US" sz="3200" b="1">
                <a:latin typeface="Papyrus" panose="03070502060502030205" pitchFamily="66" charset="0"/>
              </a:rPr>
              <a:t>       v29:	Ephraim</a:t>
            </a:r>
          </a:p>
          <a:p>
            <a:pPr marL="1376363" indent="-1376363">
              <a:spcBef>
                <a:spcPts val="600"/>
              </a:spcBef>
            </a:pPr>
            <a:r>
              <a:rPr lang="en-US" sz="3200" b="1" kern="1200">
                <a:solidFill>
                  <a:schemeClr val="tx1"/>
                </a:solidFill>
                <a:latin typeface="Papyrus" panose="03070502060502030205" pitchFamily="66" charset="0"/>
              </a:rPr>
              <a:t>       v30:</a:t>
            </a:r>
            <a:r>
              <a:rPr lang="en-US" sz="3200" b="1">
                <a:latin typeface="Papyrus" panose="03070502060502030205" pitchFamily="66" charset="0"/>
              </a:rPr>
              <a:t>	</a:t>
            </a:r>
            <a:r>
              <a:rPr lang="en-US" sz="3200" b="1" kern="1200">
                <a:solidFill>
                  <a:schemeClr val="tx1"/>
                </a:solidFill>
                <a:latin typeface="Papyrus" panose="03070502060502030205" pitchFamily="66" charset="0"/>
              </a:rPr>
              <a:t>Zebulun</a:t>
            </a:r>
          </a:p>
          <a:p>
            <a:pPr marL="1376363" indent="-1376363">
              <a:spcBef>
                <a:spcPts val="600"/>
              </a:spcBef>
            </a:pPr>
            <a:r>
              <a:rPr lang="en-US" sz="3200" b="1" kern="1200">
                <a:solidFill>
                  <a:schemeClr val="tx1"/>
                </a:solidFill>
                <a:latin typeface="Papyrus" panose="03070502060502030205" pitchFamily="66" charset="0"/>
              </a:rPr>
              <a:t>v31-32:	Asher</a:t>
            </a:r>
          </a:p>
          <a:p>
            <a:pPr marL="1376363" indent="-1376363">
              <a:spcBef>
                <a:spcPts val="600"/>
              </a:spcBef>
            </a:pPr>
            <a:r>
              <a:rPr lang="en-US" sz="3200" b="1">
                <a:latin typeface="Papyrus" panose="03070502060502030205" pitchFamily="66" charset="0"/>
              </a:rPr>
              <a:t>       33:	Naphtali</a:t>
            </a:r>
          </a:p>
          <a:p>
            <a:pPr marL="1376363" indent="-1376363">
              <a:spcBef>
                <a:spcPts val="600"/>
              </a:spcBef>
            </a:pPr>
            <a:r>
              <a:rPr lang="en-US" sz="3200" b="1">
                <a:latin typeface="Papyrus" panose="03070502060502030205" pitchFamily="66" charset="0"/>
              </a:rPr>
              <a:t>34-36:	Dan</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791" y="287383"/>
            <a:ext cx="3391983" cy="6283234"/>
          </a:xfrm>
          <a:prstGeom prst="rect">
            <a:avLst/>
          </a:prstGeom>
        </p:spPr>
      </p:pic>
    </p:spTree>
    <p:extLst>
      <p:ext uri="{BB962C8B-B14F-4D97-AF65-F5344CB8AC3E}">
        <p14:creationId xmlns:p14="http://schemas.microsoft.com/office/powerpoint/2010/main" val="243467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anim calcmode="lin" valueType="num">
                                      <p:cBhvr additive="base">
                                        <p:cTn id="7"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xEl>
                                              <p:pRg st="3" end="3"/>
                                            </p:txEl>
                                          </p:spTgt>
                                        </p:tgtEl>
                                        <p:attrNameLst>
                                          <p:attrName>style.visibility</p:attrName>
                                        </p:attrNameLst>
                                      </p:cBhvr>
                                      <p:to>
                                        <p:strVal val="visible"/>
                                      </p:to>
                                    </p:set>
                                    <p:anim calcmode="lin" valueType="num">
                                      <p:cBhvr additive="base">
                                        <p:cTn id="11"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9">
                                            <p:txEl>
                                              <p:pRg st="8" end="8"/>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
                                            <p:txEl>
                                              <p:pRg st="9" end="9"/>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9">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48063" y="474921"/>
            <a:ext cx="11818601" cy="6432530"/>
          </a:xfrm>
          <a:prstGeom prst="rect">
            <a:avLst/>
          </a:prstGeom>
          <a:noFill/>
        </p:spPr>
        <p:txBody>
          <a:bodyPr wrap="square" rtlCol="0">
            <a:spAutoFit/>
          </a:bodyPr>
          <a:lstStyle/>
          <a:p>
            <a:pPr algn="ctr"/>
            <a:r>
              <a:rPr lang="en-US" sz="6000" b="1">
                <a:latin typeface="Papyrus" panose="03070502060502030205" pitchFamily="66" charset="0"/>
              </a:rPr>
              <a:t>List of the Judges</a:t>
            </a:r>
          </a:p>
          <a:p>
            <a:pPr marL="857250" indent="-857250">
              <a:buFont typeface="Arial" panose="020B0604020202020204" pitchFamily="34" charset="0"/>
              <a:buChar char="•"/>
            </a:pPr>
            <a:r>
              <a:rPr lang="en-US" sz="4400" b="1" err="1">
                <a:latin typeface="Papyrus" panose="03070502060502030205" pitchFamily="66" charset="0"/>
              </a:rPr>
              <a:t>Othniel</a:t>
            </a:r>
            <a:endParaRPr lang="en-US" sz="4400" b="1">
              <a:latin typeface="Papyrus" panose="03070502060502030205" pitchFamily="66" charset="0"/>
            </a:endParaRPr>
          </a:p>
          <a:p>
            <a:pPr marL="857250" indent="-857250">
              <a:buFont typeface="Arial" panose="020B0604020202020204" pitchFamily="34" charset="0"/>
              <a:buChar char="•"/>
            </a:pPr>
            <a:r>
              <a:rPr lang="en-US" sz="4400" b="1">
                <a:latin typeface="Papyrus" panose="03070502060502030205" pitchFamily="66" charset="0"/>
              </a:rPr>
              <a:t>Ehud</a:t>
            </a:r>
          </a:p>
          <a:p>
            <a:pPr marL="857250" indent="-857250">
              <a:buFont typeface="Arial" panose="020B0604020202020204" pitchFamily="34" charset="0"/>
              <a:buChar char="•"/>
            </a:pPr>
            <a:r>
              <a:rPr lang="en-US" sz="4400" b="1" err="1">
                <a:latin typeface="Papyrus" panose="03070502060502030205" pitchFamily="66" charset="0"/>
              </a:rPr>
              <a:t>Shamgar</a:t>
            </a:r>
            <a:endParaRPr lang="en-US" sz="4400" b="1">
              <a:latin typeface="Papyrus" panose="03070502060502030205" pitchFamily="66" charset="0"/>
            </a:endParaRPr>
          </a:p>
          <a:p>
            <a:pPr marL="857250" indent="-857250">
              <a:buFont typeface="Arial" panose="020B0604020202020204" pitchFamily="34" charset="0"/>
              <a:buChar char="•"/>
            </a:pPr>
            <a:r>
              <a:rPr lang="en-US" sz="4400" b="1">
                <a:latin typeface="Papyrus" panose="03070502060502030205" pitchFamily="66" charset="0"/>
              </a:rPr>
              <a:t>Deborah</a:t>
            </a:r>
          </a:p>
          <a:p>
            <a:pPr marL="857250" indent="-857250">
              <a:buFont typeface="Arial" panose="020B0604020202020204" pitchFamily="34" charset="0"/>
              <a:buChar char="•"/>
            </a:pPr>
            <a:r>
              <a:rPr lang="en-US" sz="4400" b="1">
                <a:latin typeface="Papyrus" panose="03070502060502030205" pitchFamily="66" charset="0"/>
              </a:rPr>
              <a:t>Gideon, Abimelech</a:t>
            </a:r>
          </a:p>
          <a:p>
            <a:pPr marL="857250" indent="-857250">
              <a:buFont typeface="Arial" panose="020B0604020202020204" pitchFamily="34" charset="0"/>
              <a:buChar char="•"/>
            </a:pPr>
            <a:r>
              <a:rPr lang="en-US" sz="4400" b="1" err="1">
                <a:latin typeface="Papyrus" panose="03070502060502030205" pitchFamily="66" charset="0"/>
              </a:rPr>
              <a:t>Tola</a:t>
            </a:r>
            <a:r>
              <a:rPr lang="en-US" sz="4400" b="1">
                <a:latin typeface="Papyrus" panose="03070502060502030205" pitchFamily="66" charset="0"/>
              </a:rPr>
              <a:t>, Jair, Jephthah</a:t>
            </a:r>
          </a:p>
          <a:p>
            <a:pPr marL="857250" indent="-857250">
              <a:buFont typeface="Arial" panose="020B0604020202020204" pitchFamily="34" charset="0"/>
              <a:buChar char="•"/>
            </a:pPr>
            <a:r>
              <a:rPr lang="en-US" sz="4400" b="1" err="1">
                <a:latin typeface="Papyrus" panose="03070502060502030205" pitchFamily="66" charset="0"/>
              </a:rPr>
              <a:t>Ibzan</a:t>
            </a:r>
            <a:r>
              <a:rPr lang="en-US" sz="4400" b="1">
                <a:latin typeface="Papyrus" panose="03070502060502030205" pitchFamily="66" charset="0"/>
              </a:rPr>
              <a:t>, Elon, Abdon</a:t>
            </a:r>
          </a:p>
          <a:p>
            <a:pPr marL="857250" indent="-857250">
              <a:buFont typeface="Arial" panose="020B0604020202020204" pitchFamily="34" charset="0"/>
              <a:buChar char="•"/>
            </a:pPr>
            <a:r>
              <a:rPr lang="en-US" sz="4400" b="1">
                <a:latin typeface="Papyrus" panose="03070502060502030205" pitchFamily="66" charset="0"/>
              </a:rPr>
              <a:t>Samson, Eli, Samuel</a:t>
            </a:r>
            <a:endParaRPr lang="en-US" sz="4400" b="1" kern="1200">
              <a:solidFill>
                <a:schemeClr val="tx1"/>
              </a:solidFill>
              <a:latin typeface="Papyrus" panose="03070502060502030205" pitchFamily="66" charset="0"/>
            </a:endParaRPr>
          </a:p>
        </p:txBody>
      </p:sp>
      <p:sp>
        <p:nvSpPr>
          <p:cNvPr id="4" name="Rectangle 3"/>
          <p:cNvSpPr/>
          <p:nvPr/>
        </p:nvSpPr>
        <p:spPr>
          <a:xfrm>
            <a:off x="148063" y="228992"/>
            <a:ext cx="12063663" cy="6793831"/>
          </a:xfrm>
          <a:prstGeom prst="rect">
            <a:avLst/>
          </a:prstGeom>
          <a:noFill/>
          <a:ln w="304800">
            <a:solidFill>
              <a:srgbClr val="8A3F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6682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5015" y="138239"/>
            <a:ext cx="11859775" cy="6563185"/>
          </a:xfrm>
          <a:prstGeom prst="rect">
            <a:avLst/>
          </a:prstGeom>
          <a:noFill/>
          <a:ln w="304800">
            <a:solidFill>
              <a:srgbClr val="8A3F0C">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75601" y="706148"/>
            <a:ext cx="11818601" cy="5386090"/>
          </a:xfrm>
          <a:prstGeom prst="rect">
            <a:avLst/>
          </a:prstGeom>
          <a:noFill/>
        </p:spPr>
        <p:txBody>
          <a:bodyPr wrap="square" rtlCol="0">
            <a:spAutoFit/>
          </a:bodyPr>
          <a:lstStyle/>
          <a:p>
            <a:pPr algn="ctr"/>
            <a:r>
              <a:rPr lang="en-US" sz="13800" b="1">
                <a:latin typeface="Papyrus" panose="03070502060502030205" pitchFamily="66" charset="0"/>
                <a:ea typeface="Yu Gothic UI Semibold" panose="020B0700000000000000" pitchFamily="34" charset="-128"/>
              </a:rPr>
              <a:t>Judges</a:t>
            </a:r>
          </a:p>
          <a:p>
            <a:pPr algn="ctr"/>
            <a:endParaRPr lang="en-US" sz="4000" b="1">
              <a:latin typeface="Papyrus" panose="03070502060502030205" pitchFamily="66" charset="0"/>
              <a:ea typeface="Yu Gothic UI Semibold" panose="020B0700000000000000" pitchFamily="34" charset="-128"/>
            </a:endParaRPr>
          </a:p>
          <a:p>
            <a:pPr algn="ctr"/>
            <a:r>
              <a:rPr lang="en-US" sz="4000" b="1" kern="1200">
                <a:solidFill>
                  <a:schemeClr val="tx1"/>
                </a:solidFill>
                <a:latin typeface="Papyrus" panose="03070502060502030205" pitchFamily="66" charset="0"/>
                <a:ea typeface="Yu Gothic UI Semibold" panose="020B0700000000000000" pitchFamily="34" charset="-128"/>
              </a:rPr>
              <a:t>Teacher</a:t>
            </a:r>
            <a:r>
              <a:rPr lang="en-US" sz="3600" b="1" kern="1200">
                <a:solidFill>
                  <a:schemeClr val="tx1"/>
                </a:solidFill>
                <a:latin typeface="Papyrus" panose="03070502060502030205" pitchFamily="66" charset="0"/>
                <a:ea typeface="Yu Gothic UI Semibold" panose="020B0700000000000000" pitchFamily="34" charset="-128"/>
              </a:rPr>
              <a:t>: Drew Robison</a:t>
            </a:r>
          </a:p>
          <a:p>
            <a:pPr algn="ctr"/>
            <a:endParaRPr lang="en-US" sz="3600" b="1" kern="1200">
              <a:solidFill>
                <a:schemeClr val="tx1"/>
              </a:solidFill>
              <a:latin typeface="Papyrus" panose="03070502060502030205" pitchFamily="66" charset="0"/>
              <a:ea typeface="Yu Gothic UI Semibold" panose="020B0700000000000000" pitchFamily="34" charset="-128"/>
            </a:endParaRPr>
          </a:p>
          <a:p>
            <a:pPr algn="ctr"/>
            <a:endParaRPr lang="en-US" sz="6600" b="1">
              <a:latin typeface="Papyrus" panose="03070502060502030205" pitchFamily="66" charset="0"/>
              <a:ea typeface="Yu Gothic UI Semibold" panose="020B0700000000000000" pitchFamily="34" charset="-128"/>
            </a:endParaRPr>
          </a:p>
          <a:p>
            <a:pPr algn="ctr"/>
            <a:r>
              <a:rPr lang="en-US" sz="2400" b="1">
                <a:latin typeface="Papyrus" panose="03070502060502030205" pitchFamily="66" charset="0"/>
                <a:ea typeface="Yu Gothic UI Semibold" panose="020B0700000000000000" pitchFamily="34" charset="-128"/>
              </a:rPr>
              <a:t>Adapted from the works of Dan Jenkins of Palm Beach Lakes </a:t>
            </a:r>
            <a:r>
              <a:rPr lang="en-US" sz="2400" b="1" kern="1200">
                <a:solidFill>
                  <a:schemeClr val="tx1"/>
                </a:solidFill>
                <a:latin typeface="Papyrus" panose="03070502060502030205" pitchFamily="66" charset="0"/>
                <a:ea typeface="Yu Gothic UI Semibold" panose="020B0700000000000000" pitchFamily="34" charset="-128"/>
              </a:rPr>
              <a:t>Church of Christ</a:t>
            </a:r>
            <a:endParaRPr lang="en-US" sz="4000" b="1" kern="1200">
              <a:solidFill>
                <a:schemeClr val="tx1"/>
              </a:solidFill>
              <a:latin typeface="Papyrus" panose="03070502060502030205" pitchFamily="66" charset="0"/>
              <a:ea typeface="Yu Gothic UI Semibold" panose="020B0700000000000000" pitchFamily="34" charset="-128"/>
            </a:endParaRPr>
          </a:p>
        </p:txBody>
      </p:sp>
    </p:spTree>
    <p:extLst>
      <p:ext uri="{BB962C8B-B14F-4D97-AF65-F5344CB8AC3E}">
        <p14:creationId xmlns:p14="http://schemas.microsoft.com/office/powerpoint/2010/main" val="1700275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6000"/>
            <a:lum/>
          </a:blip>
          <a:srcRect/>
          <a:tile tx="0" ty="0" sx="100000" sy="100000" flip="none" algn="tl"/>
        </a:blipFill>
        <a:effectLst/>
      </p:bgPr>
    </p:bg>
    <p:spTree>
      <p:nvGrpSpPr>
        <p:cNvPr id="1" name=""/>
        <p:cNvGrpSpPr/>
        <p:nvPr/>
      </p:nvGrpSpPr>
      <p:grpSpPr>
        <a:xfrm>
          <a:off x="0" y="0"/>
          <a:ext cx="0" cy="0"/>
          <a:chOff x="0" y="0"/>
          <a:chExt cx="0" cy="0"/>
        </a:xfrm>
      </p:grpSpPr>
      <p:sp>
        <p:nvSpPr>
          <p:cNvPr id="5" name="Rectangle 4"/>
          <p:cNvSpPr/>
          <p:nvPr/>
        </p:nvSpPr>
        <p:spPr>
          <a:xfrm>
            <a:off x="128338" y="161146"/>
            <a:ext cx="11935326" cy="6553164"/>
          </a:xfrm>
          <a:prstGeom prst="rect">
            <a:avLst/>
          </a:prstGeom>
          <a:noFill/>
          <a:ln w="304800">
            <a:solidFill>
              <a:srgbClr val="8A3F0C">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17040" y="285601"/>
            <a:ext cx="8600440" cy="6283234"/>
          </a:xfrm>
          <a:prstGeom prst="rect">
            <a:avLst/>
          </a:prstGeom>
        </p:spPr>
      </p:pic>
    </p:spTree>
    <p:extLst>
      <p:ext uri="{BB962C8B-B14F-4D97-AF65-F5344CB8AC3E}">
        <p14:creationId xmlns:p14="http://schemas.microsoft.com/office/powerpoint/2010/main" val="41196095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5015" y="138239"/>
            <a:ext cx="11859775" cy="6563185"/>
          </a:xfrm>
          <a:prstGeom prst="rect">
            <a:avLst/>
          </a:prstGeom>
          <a:noFill/>
          <a:ln w="304800">
            <a:solidFill>
              <a:srgbClr val="8A3F0C">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75601" y="706148"/>
            <a:ext cx="11818601" cy="5386090"/>
          </a:xfrm>
          <a:prstGeom prst="rect">
            <a:avLst/>
          </a:prstGeom>
          <a:noFill/>
        </p:spPr>
        <p:txBody>
          <a:bodyPr wrap="square" rtlCol="0">
            <a:spAutoFit/>
          </a:bodyPr>
          <a:lstStyle/>
          <a:p>
            <a:pPr algn="ctr"/>
            <a:r>
              <a:rPr lang="en-US" sz="13800" b="1">
                <a:latin typeface="Papyrus" panose="03070502060502030205" pitchFamily="66" charset="0"/>
                <a:ea typeface="Yu Gothic UI Semibold" panose="020B0700000000000000" pitchFamily="34" charset="-128"/>
              </a:rPr>
              <a:t>Judges</a:t>
            </a:r>
          </a:p>
          <a:p>
            <a:pPr algn="ctr"/>
            <a:endParaRPr lang="en-US" sz="4000" b="1">
              <a:latin typeface="Papyrus" panose="03070502060502030205" pitchFamily="66" charset="0"/>
              <a:ea typeface="Yu Gothic UI Semibold" panose="020B0700000000000000" pitchFamily="34" charset="-128"/>
            </a:endParaRPr>
          </a:p>
          <a:p>
            <a:pPr algn="ctr"/>
            <a:r>
              <a:rPr lang="en-US" sz="4000" b="1" kern="1200">
                <a:solidFill>
                  <a:schemeClr val="tx1"/>
                </a:solidFill>
                <a:latin typeface="Papyrus" panose="03070502060502030205" pitchFamily="66" charset="0"/>
                <a:ea typeface="Yu Gothic UI Semibold" panose="020B0700000000000000" pitchFamily="34" charset="-128"/>
              </a:rPr>
              <a:t>Teacher</a:t>
            </a:r>
            <a:r>
              <a:rPr lang="en-US" sz="3600" b="1" kern="1200">
                <a:solidFill>
                  <a:schemeClr val="tx1"/>
                </a:solidFill>
                <a:latin typeface="Papyrus" panose="03070502060502030205" pitchFamily="66" charset="0"/>
                <a:ea typeface="Yu Gothic UI Semibold" panose="020B0700000000000000" pitchFamily="34" charset="-128"/>
              </a:rPr>
              <a:t>: Drew Robison</a:t>
            </a:r>
          </a:p>
          <a:p>
            <a:pPr algn="ctr"/>
            <a:endParaRPr lang="en-US" sz="3600" b="1" kern="1200">
              <a:solidFill>
                <a:schemeClr val="tx1"/>
              </a:solidFill>
              <a:latin typeface="Papyrus" panose="03070502060502030205" pitchFamily="66" charset="0"/>
              <a:ea typeface="Yu Gothic UI Semibold" panose="020B0700000000000000" pitchFamily="34" charset="-128"/>
            </a:endParaRPr>
          </a:p>
          <a:p>
            <a:pPr algn="ctr"/>
            <a:endParaRPr lang="en-US" sz="6600" b="1">
              <a:latin typeface="Papyrus" panose="03070502060502030205" pitchFamily="66" charset="0"/>
              <a:ea typeface="Yu Gothic UI Semibold" panose="020B0700000000000000" pitchFamily="34" charset="-128"/>
            </a:endParaRPr>
          </a:p>
          <a:p>
            <a:pPr algn="ctr"/>
            <a:r>
              <a:rPr lang="en-US" sz="2400" b="1">
                <a:latin typeface="Papyrus" panose="03070502060502030205" pitchFamily="66" charset="0"/>
                <a:ea typeface="Yu Gothic UI Semibold" panose="020B0700000000000000" pitchFamily="34" charset="-128"/>
              </a:rPr>
              <a:t>Adapted from the works of Dan Jenkins of Palm Beach Lakes </a:t>
            </a:r>
            <a:r>
              <a:rPr lang="en-US" sz="2400" b="1" kern="1200">
                <a:solidFill>
                  <a:schemeClr val="tx1"/>
                </a:solidFill>
                <a:latin typeface="Papyrus" panose="03070502060502030205" pitchFamily="66" charset="0"/>
                <a:ea typeface="Yu Gothic UI Semibold" panose="020B0700000000000000" pitchFamily="34" charset="-128"/>
              </a:rPr>
              <a:t>Church of Christ</a:t>
            </a:r>
            <a:endParaRPr lang="en-US" sz="4000" b="1" kern="1200">
              <a:solidFill>
                <a:schemeClr val="tx1"/>
              </a:solidFill>
              <a:latin typeface="Papyrus" panose="03070502060502030205" pitchFamily="66" charset="0"/>
              <a:ea typeface="Yu Gothic UI Semibold" panose="020B0700000000000000" pitchFamily="34" charset="-128"/>
            </a:endParaRPr>
          </a:p>
        </p:txBody>
      </p:sp>
    </p:spTree>
    <p:extLst>
      <p:ext uri="{BB962C8B-B14F-4D97-AF65-F5344CB8AC3E}">
        <p14:creationId xmlns:p14="http://schemas.microsoft.com/office/powerpoint/2010/main" val="220424787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TotalTime>
  <Words>580</Words>
  <Application>Microsoft Office PowerPoint</Application>
  <PresentationFormat>Widescreen</PresentationFormat>
  <Paragraphs>74</Paragraphs>
  <Slides>12</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Aptos</vt:lpstr>
      <vt:lpstr>Arial</vt:lpstr>
      <vt:lpstr>Calibri</vt:lpstr>
      <vt:lpstr>Calibri Light</vt:lpstr>
      <vt:lpstr>Papyrus</vt:lpstr>
      <vt:lpstr>Times New Roman</vt:lpstr>
      <vt:lpstr>Office Theme</vt:lpstr>
      <vt:lpstr>PowerPoint Presentation</vt:lpstr>
      <vt:lpstr>Failure To Keep God’s Commandments  Bring Continual Trouble Into Our Lives</vt:lpstr>
      <vt:lpstr>Failure To Keep God’s Commandments  Bring Continual Trouble Into Our Lives</vt:lpstr>
      <vt:lpstr>Failure To Keep God’s Commandments  Bring Continual Trouble Into Our Lives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Jenkins</dc:creator>
  <cp:lastModifiedBy>Drew Robison</cp:lastModifiedBy>
  <cp:revision>1</cp:revision>
  <cp:lastPrinted>2016-07-03T11:05:25Z</cp:lastPrinted>
  <dcterms:created xsi:type="dcterms:W3CDTF">2016-07-01T19:55:39Z</dcterms:created>
  <dcterms:modified xsi:type="dcterms:W3CDTF">2024-08-04T13:58:28Z</dcterms:modified>
</cp:coreProperties>
</file>